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5143500" cx="9144000"/>
  <p:notesSz cx="6858000" cy="9144000"/>
  <p:embeddedFontLst>
    <p:embeddedFont>
      <p:font typeface="Nunito SemiBold"/>
      <p:regular r:id="rId16"/>
      <p:bold r:id="rId17"/>
      <p:italic r:id="rId18"/>
      <p:boldItalic r:id="rId19"/>
    </p:embeddedFont>
    <p:embeddedFont>
      <p:font typeface="Anton"/>
      <p:regular r:id="rId20"/>
    </p:embeddedFont>
    <p:embeddedFont>
      <p:font typeface="Nunito"/>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pos="113">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113"/>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Anton-regular.fntdata"/><Relationship Id="rId11" Type="http://schemas.openxmlformats.org/officeDocument/2006/relationships/slide" Target="slides/slide6.xml"/><Relationship Id="rId22" Type="http://schemas.openxmlformats.org/officeDocument/2006/relationships/font" Target="fonts/Nunito-bold.fntdata"/><Relationship Id="rId10" Type="http://schemas.openxmlformats.org/officeDocument/2006/relationships/slide" Target="slides/slide5.xml"/><Relationship Id="rId21" Type="http://schemas.openxmlformats.org/officeDocument/2006/relationships/font" Target="fonts/Nunito-regular.fntdata"/><Relationship Id="rId13" Type="http://schemas.openxmlformats.org/officeDocument/2006/relationships/slide" Target="slides/slide8.xml"/><Relationship Id="rId24" Type="http://schemas.openxmlformats.org/officeDocument/2006/relationships/font" Target="fonts/Nunito-boldItalic.fntdata"/><Relationship Id="rId12" Type="http://schemas.openxmlformats.org/officeDocument/2006/relationships/slide" Target="slides/slide7.xml"/><Relationship Id="rId23" Type="http://schemas.openxmlformats.org/officeDocument/2006/relationships/font" Target="fonts/Nunito-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NunitoSemiBold-bold.fntdata"/><Relationship Id="rId16" Type="http://schemas.openxmlformats.org/officeDocument/2006/relationships/font" Target="fonts/NunitoSemiBold-regular.fntdata"/><Relationship Id="rId5" Type="http://schemas.openxmlformats.org/officeDocument/2006/relationships/notesMaster" Target="notesMasters/notesMaster1.xml"/><Relationship Id="rId19" Type="http://schemas.openxmlformats.org/officeDocument/2006/relationships/font" Target="fonts/NunitoSemiBold-boldItalic.fntdata"/><Relationship Id="rId6" Type="http://schemas.openxmlformats.org/officeDocument/2006/relationships/slide" Target="slides/slide1.xml"/><Relationship Id="rId18" Type="http://schemas.openxmlformats.org/officeDocument/2006/relationships/font" Target="fonts/NunitoSemiBold-italic.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11eef316161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11eef316161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a010514b4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a010514b4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8da62ad62d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8da62ad62d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8da62ad62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8da62ad62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a3929751a4_2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a3929751a4_2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11eef31616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11eef31616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11eef31616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11eef31616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11eef316161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11eef316161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11eef316161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11eef316161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6" name="Shape 66"/>
        <p:cNvGrpSpPr/>
        <p:nvPr/>
      </p:nvGrpSpPr>
      <p:grpSpPr>
        <a:xfrm>
          <a:off x="0" y="0"/>
          <a:ext cx="0" cy="0"/>
          <a:chOff x="0" y="0"/>
          <a:chExt cx="0" cy="0"/>
        </a:xfrm>
      </p:grpSpPr>
      <p:sp>
        <p:nvSpPr>
          <p:cNvPr id="67" name="Google Shape;67;p2"/>
          <p:cNvSpPr txBox="1"/>
          <p:nvPr>
            <p:ph type="ctrTitle"/>
          </p:nvPr>
        </p:nvSpPr>
        <p:spPr>
          <a:xfrm>
            <a:off x="2093100" y="540000"/>
            <a:ext cx="49578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Font typeface="Impact"/>
              <a:buNone/>
              <a:defRPr sz="5200"/>
            </a:lvl1pPr>
            <a:lvl2pPr lvl="1" algn="ctr">
              <a:spcBef>
                <a:spcPts val="0"/>
              </a:spcBef>
              <a:spcAft>
                <a:spcPts val="0"/>
              </a:spcAft>
              <a:buSzPts val="5200"/>
              <a:buFont typeface="Impact"/>
              <a:buNone/>
              <a:defRPr sz="5200">
                <a:latin typeface="Impact"/>
                <a:ea typeface="Impact"/>
                <a:cs typeface="Impact"/>
                <a:sym typeface="Impact"/>
              </a:defRPr>
            </a:lvl2pPr>
            <a:lvl3pPr lvl="2" algn="ctr">
              <a:spcBef>
                <a:spcPts val="0"/>
              </a:spcBef>
              <a:spcAft>
                <a:spcPts val="0"/>
              </a:spcAft>
              <a:buSzPts val="5200"/>
              <a:buFont typeface="Impact"/>
              <a:buNone/>
              <a:defRPr sz="5200">
                <a:latin typeface="Impact"/>
                <a:ea typeface="Impact"/>
                <a:cs typeface="Impact"/>
                <a:sym typeface="Impact"/>
              </a:defRPr>
            </a:lvl3pPr>
            <a:lvl4pPr lvl="3" algn="ctr">
              <a:spcBef>
                <a:spcPts val="0"/>
              </a:spcBef>
              <a:spcAft>
                <a:spcPts val="0"/>
              </a:spcAft>
              <a:buSzPts val="5200"/>
              <a:buFont typeface="Impact"/>
              <a:buNone/>
              <a:defRPr sz="5200">
                <a:latin typeface="Impact"/>
                <a:ea typeface="Impact"/>
                <a:cs typeface="Impact"/>
                <a:sym typeface="Impact"/>
              </a:defRPr>
            </a:lvl4pPr>
            <a:lvl5pPr lvl="4" algn="ctr">
              <a:spcBef>
                <a:spcPts val="0"/>
              </a:spcBef>
              <a:spcAft>
                <a:spcPts val="0"/>
              </a:spcAft>
              <a:buSzPts val="5200"/>
              <a:buFont typeface="Impact"/>
              <a:buNone/>
              <a:defRPr sz="5200">
                <a:latin typeface="Impact"/>
                <a:ea typeface="Impact"/>
                <a:cs typeface="Impact"/>
                <a:sym typeface="Impact"/>
              </a:defRPr>
            </a:lvl5pPr>
            <a:lvl6pPr lvl="5" algn="ctr">
              <a:spcBef>
                <a:spcPts val="0"/>
              </a:spcBef>
              <a:spcAft>
                <a:spcPts val="0"/>
              </a:spcAft>
              <a:buSzPts val="5200"/>
              <a:buFont typeface="Impact"/>
              <a:buNone/>
              <a:defRPr sz="5200">
                <a:latin typeface="Impact"/>
                <a:ea typeface="Impact"/>
                <a:cs typeface="Impact"/>
                <a:sym typeface="Impact"/>
              </a:defRPr>
            </a:lvl6pPr>
            <a:lvl7pPr lvl="6" algn="ctr">
              <a:spcBef>
                <a:spcPts val="0"/>
              </a:spcBef>
              <a:spcAft>
                <a:spcPts val="0"/>
              </a:spcAft>
              <a:buSzPts val="5200"/>
              <a:buFont typeface="Impact"/>
              <a:buNone/>
              <a:defRPr sz="5200">
                <a:latin typeface="Impact"/>
                <a:ea typeface="Impact"/>
                <a:cs typeface="Impact"/>
                <a:sym typeface="Impact"/>
              </a:defRPr>
            </a:lvl7pPr>
            <a:lvl8pPr lvl="7" algn="ctr">
              <a:spcBef>
                <a:spcPts val="0"/>
              </a:spcBef>
              <a:spcAft>
                <a:spcPts val="0"/>
              </a:spcAft>
              <a:buSzPts val="5200"/>
              <a:buFont typeface="Impact"/>
              <a:buNone/>
              <a:defRPr sz="5200">
                <a:latin typeface="Impact"/>
                <a:ea typeface="Impact"/>
                <a:cs typeface="Impact"/>
                <a:sym typeface="Impact"/>
              </a:defRPr>
            </a:lvl8pPr>
            <a:lvl9pPr lvl="8" algn="ctr">
              <a:spcBef>
                <a:spcPts val="0"/>
              </a:spcBef>
              <a:spcAft>
                <a:spcPts val="0"/>
              </a:spcAft>
              <a:buSzPts val="5200"/>
              <a:buFont typeface="Impact"/>
              <a:buNone/>
              <a:defRPr sz="5200">
                <a:latin typeface="Impact"/>
                <a:ea typeface="Impact"/>
                <a:cs typeface="Impact"/>
                <a:sym typeface="Impact"/>
              </a:defRPr>
            </a:lvl9pPr>
          </a:lstStyle>
          <a:p/>
        </p:txBody>
      </p:sp>
      <p:sp>
        <p:nvSpPr>
          <p:cNvPr id="68" name="Google Shape;68;p2"/>
          <p:cNvSpPr txBox="1"/>
          <p:nvPr>
            <p:ph idx="1" type="subTitle"/>
          </p:nvPr>
        </p:nvSpPr>
        <p:spPr>
          <a:xfrm>
            <a:off x="1773000" y="2592600"/>
            <a:ext cx="55980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000">
                <a:solidFill>
                  <a:schemeClr val="accent1"/>
                </a:solidFill>
                <a:latin typeface="Nunito"/>
                <a:ea typeface="Nunito"/>
                <a:cs typeface="Nunito"/>
                <a:sym typeface="Nunit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cxnSp>
        <p:nvCxnSpPr>
          <p:cNvPr id="69" name="Google Shape;69;p2"/>
          <p:cNvCxnSpPr/>
          <p:nvPr/>
        </p:nvCxnSpPr>
        <p:spPr>
          <a:xfrm flipH="1" rot="10800000">
            <a:off x="869700" y="2150450"/>
            <a:ext cx="782700" cy="609900"/>
          </a:xfrm>
          <a:prstGeom prst="straightConnector1">
            <a:avLst/>
          </a:prstGeom>
          <a:noFill/>
          <a:ln cap="flat" cmpd="sng" w="9525">
            <a:solidFill>
              <a:schemeClr val="lt1"/>
            </a:solidFill>
            <a:prstDash val="solid"/>
            <a:round/>
            <a:headEnd len="med" w="med" type="none"/>
            <a:tailEnd len="med" w="med" type="none"/>
          </a:ln>
        </p:spPr>
      </p:cxnSp>
      <p:cxnSp>
        <p:nvCxnSpPr>
          <p:cNvPr id="70" name="Google Shape;70;p2"/>
          <p:cNvCxnSpPr/>
          <p:nvPr/>
        </p:nvCxnSpPr>
        <p:spPr>
          <a:xfrm flipH="1" rot="10800000">
            <a:off x="4813575" y="300300"/>
            <a:ext cx="498300" cy="426900"/>
          </a:xfrm>
          <a:prstGeom prst="straightConnector1">
            <a:avLst/>
          </a:prstGeom>
          <a:noFill/>
          <a:ln cap="flat" cmpd="sng" w="9525">
            <a:solidFill>
              <a:schemeClr val="lt1"/>
            </a:solidFill>
            <a:prstDash val="solid"/>
            <a:round/>
            <a:headEnd len="med" w="med" type="none"/>
            <a:tailEnd len="med" w="med" type="none"/>
          </a:ln>
        </p:spPr>
      </p:cxnSp>
      <p:cxnSp>
        <p:nvCxnSpPr>
          <p:cNvPr id="71" name="Google Shape;71;p2"/>
          <p:cNvCxnSpPr/>
          <p:nvPr/>
        </p:nvCxnSpPr>
        <p:spPr>
          <a:xfrm flipH="1" rot="10800000">
            <a:off x="1357525" y="4142825"/>
            <a:ext cx="477900" cy="406500"/>
          </a:xfrm>
          <a:prstGeom prst="straightConnector1">
            <a:avLst/>
          </a:prstGeom>
          <a:noFill/>
          <a:ln cap="flat" cmpd="sng" w="9525">
            <a:solidFill>
              <a:schemeClr val="lt1"/>
            </a:solidFill>
            <a:prstDash val="solid"/>
            <a:round/>
            <a:headEnd len="med" w="med" type="none"/>
            <a:tailEnd len="med" w="med" type="none"/>
          </a:ln>
        </p:spPr>
      </p:cxnSp>
      <p:cxnSp>
        <p:nvCxnSpPr>
          <p:cNvPr id="72" name="Google Shape;72;p2"/>
          <p:cNvCxnSpPr/>
          <p:nvPr/>
        </p:nvCxnSpPr>
        <p:spPr>
          <a:xfrm flipH="1" rot="10800000">
            <a:off x="8120800" y="1692975"/>
            <a:ext cx="860400" cy="823200"/>
          </a:xfrm>
          <a:prstGeom prst="straightConnector1">
            <a:avLst/>
          </a:prstGeom>
          <a:noFill/>
          <a:ln cap="flat" cmpd="sng" w="9525">
            <a:solidFill>
              <a:schemeClr val="lt1"/>
            </a:solidFill>
            <a:prstDash val="solid"/>
            <a:round/>
            <a:headEnd len="med" w="med" type="none"/>
            <a:tailEnd len="med" w="med" type="none"/>
          </a:ln>
        </p:spPr>
      </p:cxnSp>
      <p:cxnSp>
        <p:nvCxnSpPr>
          <p:cNvPr id="73" name="Google Shape;73;p2"/>
          <p:cNvCxnSpPr/>
          <p:nvPr/>
        </p:nvCxnSpPr>
        <p:spPr>
          <a:xfrm flipH="1" rot="10800000">
            <a:off x="1408250" y="839225"/>
            <a:ext cx="203400" cy="172500"/>
          </a:xfrm>
          <a:prstGeom prst="straightConnector1">
            <a:avLst/>
          </a:prstGeom>
          <a:noFill/>
          <a:ln cap="flat" cmpd="sng" w="9525">
            <a:solidFill>
              <a:schemeClr val="lt1"/>
            </a:solidFill>
            <a:prstDash val="solid"/>
            <a:round/>
            <a:headEnd len="med" w="med" type="none"/>
            <a:tailEnd len="med" w="med" type="none"/>
          </a:ln>
        </p:spPr>
      </p:cxnSp>
      <p:cxnSp>
        <p:nvCxnSpPr>
          <p:cNvPr id="74" name="Google Shape;74;p2"/>
          <p:cNvCxnSpPr/>
          <p:nvPr/>
        </p:nvCxnSpPr>
        <p:spPr>
          <a:xfrm flipH="1" rot="10800000">
            <a:off x="7598650" y="3970325"/>
            <a:ext cx="203400" cy="17250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44" name="Shape 144"/>
        <p:cNvGrpSpPr/>
        <p:nvPr/>
      </p:nvGrpSpPr>
      <p:grpSpPr>
        <a:xfrm>
          <a:off x="0" y="0"/>
          <a:ext cx="0" cy="0"/>
          <a:chOff x="0" y="0"/>
          <a:chExt cx="0" cy="0"/>
        </a:xfrm>
      </p:grpSpPr>
      <p:sp>
        <p:nvSpPr>
          <p:cNvPr id="145" name="Google Shape;145;p11"/>
          <p:cNvSpPr txBox="1"/>
          <p:nvPr>
            <p:ph hasCustomPrompt="1" type="title"/>
          </p:nvPr>
        </p:nvSpPr>
        <p:spPr>
          <a:xfrm>
            <a:off x="900000" y="990000"/>
            <a:ext cx="73440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96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46" name="Google Shape;146;p11"/>
          <p:cNvSpPr txBox="1"/>
          <p:nvPr>
            <p:ph idx="1" type="subTitle"/>
          </p:nvPr>
        </p:nvSpPr>
        <p:spPr>
          <a:xfrm>
            <a:off x="900000" y="2953500"/>
            <a:ext cx="7344000" cy="754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1600">
                <a:solidFill>
                  <a:schemeClr val="accent1"/>
                </a:solidFill>
              </a:defRPr>
            </a:lvl1pPr>
            <a:lvl2pPr lvl="1" rtl="0" algn="ctr">
              <a:spcBef>
                <a:spcPts val="0"/>
              </a:spcBef>
              <a:spcAft>
                <a:spcPts val="0"/>
              </a:spcAft>
              <a:buSzPts val="16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147" name="Google Shape;147;p11"/>
          <p:cNvCxnSpPr/>
          <p:nvPr/>
        </p:nvCxnSpPr>
        <p:spPr>
          <a:xfrm flipH="1" rot="10800000">
            <a:off x="1512225" y="4104825"/>
            <a:ext cx="782700" cy="609900"/>
          </a:xfrm>
          <a:prstGeom prst="straightConnector1">
            <a:avLst/>
          </a:prstGeom>
          <a:noFill/>
          <a:ln cap="flat" cmpd="sng" w="9525">
            <a:solidFill>
              <a:schemeClr val="lt1"/>
            </a:solidFill>
            <a:prstDash val="solid"/>
            <a:round/>
            <a:headEnd len="med" w="med" type="none"/>
            <a:tailEnd len="med" w="med" type="none"/>
          </a:ln>
        </p:spPr>
      </p:cxnSp>
      <p:cxnSp>
        <p:nvCxnSpPr>
          <p:cNvPr id="148" name="Google Shape;148;p11"/>
          <p:cNvCxnSpPr/>
          <p:nvPr/>
        </p:nvCxnSpPr>
        <p:spPr>
          <a:xfrm flipH="1" rot="10800000">
            <a:off x="2161275" y="326550"/>
            <a:ext cx="498300" cy="426900"/>
          </a:xfrm>
          <a:prstGeom prst="straightConnector1">
            <a:avLst/>
          </a:prstGeom>
          <a:noFill/>
          <a:ln cap="flat" cmpd="sng" w="9525">
            <a:solidFill>
              <a:schemeClr val="lt1"/>
            </a:solidFill>
            <a:prstDash val="solid"/>
            <a:round/>
            <a:headEnd len="med" w="med" type="none"/>
            <a:tailEnd len="med" w="med" type="none"/>
          </a:ln>
        </p:spPr>
      </p:cxnSp>
      <p:cxnSp>
        <p:nvCxnSpPr>
          <p:cNvPr id="149" name="Google Shape;149;p11"/>
          <p:cNvCxnSpPr/>
          <p:nvPr/>
        </p:nvCxnSpPr>
        <p:spPr>
          <a:xfrm flipH="1" rot="10800000">
            <a:off x="5596275" y="4604400"/>
            <a:ext cx="477900" cy="406500"/>
          </a:xfrm>
          <a:prstGeom prst="straightConnector1">
            <a:avLst/>
          </a:prstGeom>
          <a:noFill/>
          <a:ln cap="flat" cmpd="sng" w="9525">
            <a:solidFill>
              <a:schemeClr val="lt1"/>
            </a:solidFill>
            <a:prstDash val="solid"/>
            <a:round/>
            <a:headEnd len="med" w="med" type="none"/>
            <a:tailEnd len="med" w="med" type="none"/>
          </a:ln>
        </p:spPr>
      </p:cxnSp>
      <p:cxnSp>
        <p:nvCxnSpPr>
          <p:cNvPr id="150" name="Google Shape;150;p11"/>
          <p:cNvCxnSpPr/>
          <p:nvPr/>
        </p:nvCxnSpPr>
        <p:spPr>
          <a:xfrm flipH="1" rot="10800000">
            <a:off x="7993800" y="300300"/>
            <a:ext cx="860400" cy="823200"/>
          </a:xfrm>
          <a:prstGeom prst="straightConnector1">
            <a:avLst/>
          </a:prstGeom>
          <a:noFill/>
          <a:ln cap="flat" cmpd="sng" w="9525">
            <a:solidFill>
              <a:schemeClr val="lt1"/>
            </a:solidFill>
            <a:prstDash val="solid"/>
            <a:round/>
            <a:headEnd len="med" w="med" type="none"/>
            <a:tailEnd len="med" w="med" type="none"/>
          </a:ln>
        </p:spPr>
      </p:cxnSp>
      <p:cxnSp>
        <p:nvCxnSpPr>
          <p:cNvPr id="151" name="Google Shape;151;p11"/>
          <p:cNvCxnSpPr/>
          <p:nvPr/>
        </p:nvCxnSpPr>
        <p:spPr>
          <a:xfrm flipH="1" rot="10800000">
            <a:off x="516600" y="625650"/>
            <a:ext cx="203400" cy="172500"/>
          </a:xfrm>
          <a:prstGeom prst="straightConnector1">
            <a:avLst/>
          </a:prstGeom>
          <a:noFill/>
          <a:ln cap="flat" cmpd="sng" w="9525">
            <a:solidFill>
              <a:schemeClr val="lt1"/>
            </a:solidFill>
            <a:prstDash val="solid"/>
            <a:round/>
            <a:headEnd len="med" w="med" type="none"/>
            <a:tailEnd len="med" w="med" type="none"/>
          </a:ln>
        </p:spPr>
      </p:cxnSp>
      <p:cxnSp>
        <p:nvCxnSpPr>
          <p:cNvPr id="152" name="Google Shape;152;p11"/>
          <p:cNvCxnSpPr/>
          <p:nvPr/>
        </p:nvCxnSpPr>
        <p:spPr>
          <a:xfrm flipH="1" rot="10800000">
            <a:off x="8605275" y="3244650"/>
            <a:ext cx="203400" cy="172500"/>
          </a:xfrm>
          <a:prstGeom prst="straightConnector1">
            <a:avLst/>
          </a:prstGeom>
          <a:noFill/>
          <a:ln cap="flat" cmpd="sng" w="9525">
            <a:solidFill>
              <a:schemeClr val="lt1"/>
            </a:solidFill>
            <a:prstDash val="solid"/>
            <a:round/>
            <a:headEnd len="med" w="med" type="none"/>
            <a:tailEnd len="med" w="med" type="none"/>
          </a:ln>
        </p:spPr>
      </p:cxnSp>
      <p:cxnSp>
        <p:nvCxnSpPr>
          <p:cNvPr id="153" name="Google Shape;153;p11"/>
          <p:cNvCxnSpPr/>
          <p:nvPr/>
        </p:nvCxnSpPr>
        <p:spPr>
          <a:xfrm flipH="1" rot="10800000">
            <a:off x="221700" y="2656950"/>
            <a:ext cx="498300" cy="42690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154" name="Shape 154"/>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155" name="Shape 155"/>
        <p:cNvGrpSpPr/>
        <p:nvPr/>
      </p:nvGrpSpPr>
      <p:grpSpPr>
        <a:xfrm>
          <a:off x="0" y="0"/>
          <a:ext cx="0" cy="0"/>
          <a:chOff x="0" y="0"/>
          <a:chExt cx="0" cy="0"/>
        </a:xfrm>
      </p:grpSpPr>
      <p:sp>
        <p:nvSpPr>
          <p:cNvPr id="156" name="Google Shape;156;p13"/>
          <p:cNvSpPr txBox="1"/>
          <p:nvPr>
            <p:ph type="title"/>
          </p:nvPr>
        </p:nvSpPr>
        <p:spPr>
          <a:xfrm>
            <a:off x="720000" y="540000"/>
            <a:ext cx="3852000" cy="4500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atin typeface="Nunito SemiBold"/>
                <a:ea typeface="Nunito SemiBold"/>
                <a:cs typeface="Nunito SemiBold"/>
                <a:sym typeface="Nunito SemiBold"/>
              </a:defRPr>
            </a:lvl2pPr>
            <a:lvl3pPr lvl="2">
              <a:spcBef>
                <a:spcPts val="0"/>
              </a:spcBef>
              <a:spcAft>
                <a:spcPts val="0"/>
              </a:spcAft>
              <a:buSzPts val="2800"/>
              <a:buNone/>
              <a:defRPr>
                <a:latin typeface="Nunito SemiBold"/>
                <a:ea typeface="Nunito SemiBold"/>
                <a:cs typeface="Nunito SemiBold"/>
                <a:sym typeface="Nunito SemiBold"/>
              </a:defRPr>
            </a:lvl3pPr>
            <a:lvl4pPr lvl="3">
              <a:spcBef>
                <a:spcPts val="0"/>
              </a:spcBef>
              <a:spcAft>
                <a:spcPts val="0"/>
              </a:spcAft>
              <a:buSzPts val="2800"/>
              <a:buNone/>
              <a:defRPr>
                <a:latin typeface="Nunito SemiBold"/>
                <a:ea typeface="Nunito SemiBold"/>
                <a:cs typeface="Nunito SemiBold"/>
                <a:sym typeface="Nunito SemiBold"/>
              </a:defRPr>
            </a:lvl4pPr>
            <a:lvl5pPr lvl="4">
              <a:spcBef>
                <a:spcPts val="0"/>
              </a:spcBef>
              <a:spcAft>
                <a:spcPts val="0"/>
              </a:spcAft>
              <a:buSzPts val="2800"/>
              <a:buNone/>
              <a:defRPr>
                <a:latin typeface="Nunito SemiBold"/>
                <a:ea typeface="Nunito SemiBold"/>
                <a:cs typeface="Nunito SemiBold"/>
                <a:sym typeface="Nunito SemiBold"/>
              </a:defRPr>
            </a:lvl5pPr>
            <a:lvl6pPr lvl="5">
              <a:spcBef>
                <a:spcPts val="0"/>
              </a:spcBef>
              <a:spcAft>
                <a:spcPts val="0"/>
              </a:spcAft>
              <a:buSzPts val="2800"/>
              <a:buNone/>
              <a:defRPr>
                <a:latin typeface="Nunito SemiBold"/>
                <a:ea typeface="Nunito SemiBold"/>
                <a:cs typeface="Nunito SemiBold"/>
                <a:sym typeface="Nunito SemiBold"/>
              </a:defRPr>
            </a:lvl6pPr>
            <a:lvl7pPr lvl="6">
              <a:spcBef>
                <a:spcPts val="0"/>
              </a:spcBef>
              <a:spcAft>
                <a:spcPts val="0"/>
              </a:spcAft>
              <a:buSzPts val="2800"/>
              <a:buNone/>
              <a:defRPr>
                <a:latin typeface="Nunito SemiBold"/>
                <a:ea typeface="Nunito SemiBold"/>
                <a:cs typeface="Nunito SemiBold"/>
                <a:sym typeface="Nunito SemiBold"/>
              </a:defRPr>
            </a:lvl7pPr>
            <a:lvl8pPr lvl="7">
              <a:spcBef>
                <a:spcPts val="0"/>
              </a:spcBef>
              <a:spcAft>
                <a:spcPts val="0"/>
              </a:spcAft>
              <a:buSzPts val="2800"/>
              <a:buNone/>
              <a:defRPr>
                <a:latin typeface="Nunito SemiBold"/>
                <a:ea typeface="Nunito SemiBold"/>
                <a:cs typeface="Nunito SemiBold"/>
                <a:sym typeface="Nunito SemiBold"/>
              </a:defRPr>
            </a:lvl8pPr>
            <a:lvl9pPr lvl="8">
              <a:spcBef>
                <a:spcPts val="0"/>
              </a:spcBef>
              <a:spcAft>
                <a:spcPts val="0"/>
              </a:spcAft>
              <a:buSzPts val="2800"/>
              <a:buNone/>
              <a:defRPr>
                <a:latin typeface="Nunito SemiBold"/>
                <a:ea typeface="Nunito SemiBold"/>
                <a:cs typeface="Nunito SemiBold"/>
                <a:sym typeface="Nunito SemiBold"/>
              </a:defRPr>
            </a:lvl9pPr>
          </a:lstStyle>
          <a:p/>
        </p:txBody>
      </p:sp>
      <p:sp>
        <p:nvSpPr>
          <p:cNvPr id="157" name="Google Shape;157;p13"/>
          <p:cNvSpPr txBox="1"/>
          <p:nvPr>
            <p:ph idx="1" type="subTitle"/>
          </p:nvPr>
        </p:nvSpPr>
        <p:spPr>
          <a:xfrm>
            <a:off x="720000" y="1339725"/>
            <a:ext cx="4096800" cy="338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800"/>
              <a:buFont typeface="Nunito"/>
              <a:buNone/>
              <a:defRPr b="1" sz="1600">
                <a:solidFill>
                  <a:schemeClr val="dk2"/>
                </a:solidFill>
                <a:latin typeface="Nunito"/>
                <a:ea typeface="Nunito"/>
                <a:cs typeface="Nunito"/>
                <a:sym typeface="Nunito"/>
              </a:defRPr>
            </a:lvl1pPr>
            <a:lvl2pPr lvl="1">
              <a:spcBef>
                <a:spcPts val="0"/>
              </a:spcBef>
              <a:spcAft>
                <a:spcPts val="0"/>
              </a:spcAft>
              <a:buSzPts val="16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8" name="Google Shape;158;p13"/>
          <p:cNvSpPr txBox="1"/>
          <p:nvPr>
            <p:ph idx="2" type="subTitle"/>
          </p:nvPr>
        </p:nvSpPr>
        <p:spPr>
          <a:xfrm>
            <a:off x="720000" y="1551050"/>
            <a:ext cx="4698600" cy="4176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sz="1600">
                <a:solidFill>
                  <a:schemeClr val="accent1"/>
                </a:solidFill>
              </a:defRPr>
            </a:lvl1pPr>
            <a:lvl2pPr lvl="1">
              <a:spcBef>
                <a:spcPts val="0"/>
              </a:spcBef>
              <a:spcAft>
                <a:spcPts val="0"/>
              </a:spcAft>
              <a:buSzPts val="16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9" name="Google Shape;159;p13"/>
          <p:cNvSpPr txBox="1"/>
          <p:nvPr>
            <p:ph idx="3" type="subTitle"/>
          </p:nvPr>
        </p:nvSpPr>
        <p:spPr>
          <a:xfrm>
            <a:off x="720000" y="2044850"/>
            <a:ext cx="4096800" cy="338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1800"/>
              <a:buFont typeface="Nunito"/>
              <a:buNone/>
              <a:defRPr b="1" sz="1600">
                <a:solidFill>
                  <a:schemeClr val="dk2"/>
                </a:solidFill>
                <a:latin typeface="Nunito"/>
                <a:ea typeface="Nunito"/>
                <a:cs typeface="Nunito"/>
                <a:sym typeface="Nunito"/>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0" name="Google Shape;160;p13"/>
          <p:cNvSpPr txBox="1"/>
          <p:nvPr>
            <p:ph idx="4" type="subTitle"/>
          </p:nvPr>
        </p:nvSpPr>
        <p:spPr>
          <a:xfrm>
            <a:off x="720000" y="2256175"/>
            <a:ext cx="4698600" cy="4176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1" name="Google Shape;161;p13"/>
          <p:cNvSpPr txBox="1"/>
          <p:nvPr>
            <p:ph idx="5" type="subTitle"/>
          </p:nvPr>
        </p:nvSpPr>
        <p:spPr>
          <a:xfrm>
            <a:off x="720000" y="2749975"/>
            <a:ext cx="4096800" cy="338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1800"/>
              <a:buFont typeface="Nunito"/>
              <a:buNone/>
              <a:defRPr b="1" sz="1600">
                <a:solidFill>
                  <a:schemeClr val="dk2"/>
                </a:solidFill>
                <a:latin typeface="Nunito"/>
                <a:ea typeface="Nunito"/>
                <a:cs typeface="Nunito"/>
                <a:sym typeface="Nunito"/>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2" name="Google Shape;162;p13"/>
          <p:cNvSpPr txBox="1"/>
          <p:nvPr>
            <p:ph idx="6" type="subTitle"/>
          </p:nvPr>
        </p:nvSpPr>
        <p:spPr>
          <a:xfrm>
            <a:off x="720000" y="2961300"/>
            <a:ext cx="4698600" cy="4176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3" name="Google Shape;163;p13"/>
          <p:cNvSpPr txBox="1"/>
          <p:nvPr>
            <p:ph idx="7" type="subTitle"/>
          </p:nvPr>
        </p:nvSpPr>
        <p:spPr>
          <a:xfrm>
            <a:off x="720000" y="3404225"/>
            <a:ext cx="4096800" cy="338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1800"/>
              <a:buFont typeface="Nunito"/>
              <a:buNone/>
              <a:defRPr b="1" sz="1600">
                <a:solidFill>
                  <a:schemeClr val="dk2"/>
                </a:solidFill>
                <a:latin typeface="Nunito"/>
                <a:ea typeface="Nunito"/>
                <a:cs typeface="Nunito"/>
                <a:sym typeface="Nunito"/>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4" name="Google Shape;164;p13"/>
          <p:cNvSpPr txBox="1"/>
          <p:nvPr>
            <p:ph idx="8" type="subTitle"/>
          </p:nvPr>
        </p:nvSpPr>
        <p:spPr>
          <a:xfrm>
            <a:off x="720000" y="3615550"/>
            <a:ext cx="4698600" cy="4176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5" name="Google Shape;165;p13"/>
          <p:cNvSpPr txBox="1"/>
          <p:nvPr>
            <p:ph idx="9" type="subTitle"/>
          </p:nvPr>
        </p:nvSpPr>
        <p:spPr>
          <a:xfrm>
            <a:off x="720000" y="4058475"/>
            <a:ext cx="4096800" cy="338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1800"/>
              <a:buFont typeface="Nunito"/>
              <a:buNone/>
              <a:defRPr b="1" sz="1600">
                <a:solidFill>
                  <a:schemeClr val="dk2"/>
                </a:solidFill>
                <a:latin typeface="Nunito"/>
                <a:ea typeface="Nunito"/>
                <a:cs typeface="Nunito"/>
                <a:sym typeface="Nunito"/>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6" name="Google Shape;166;p13"/>
          <p:cNvSpPr txBox="1"/>
          <p:nvPr>
            <p:ph idx="13" type="subTitle"/>
          </p:nvPr>
        </p:nvSpPr>
        <p:spPr>
          <a:xfrm>
            <a:off x="720000" y="4269800"/>
            <a:ext cx="4698600" cy="4176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167" name="Google Shape;167;p13"/>
          <p:cNvCxnSpPr/>
          <p:nvPr/>
        </p:nvCxnSpPr>
        <p:spPr>
          <a:xfrm flipH="1" rot="10800000">
            <a:off x="0" y="3786975"/>
            <a:ext cx="782700" cy="609900"/>
          </a:xfrm>
          <a:prstGeom prst="straightConnector1">
            <a:avLst/>
          </a:prstGeom>
          <a:noFill/>
          <a:ln cap="flat" cmpd="sng" w="9525">
            <a:solidFill>
              <a:schemeClr val="lt1"/>
            </a:solidFill>
            <a:prstDash val="solid"/>
            <a:round/>
            <a:headEnd len="med" w="med" type="none"/>
            <a:tailEnd len="med" w="med" type="none"/>
          </a:ln>
        </p:spPr>
      </p:cxnSp>
      <p:cxnSp>
        <p:nvCxnSpPr>
          <p:cNvPr id="168" name="Google Shape;168;p13"/>
          <p:cNvCxnSpPr/>
          <p:nvPr/>
        </p:nvCxnSpPr>
        <p:spPr>
          <a:xfrm flipH="1" rot="10800000">
            <a:off x="5817500" y="3359975"/>
            <a:ext cx="498300" cy="426900"/>
          </a:xfrm>
          <a:prstGeom prst="straightConnector1">
            <a:avLst/>
          </a:prstGeom>
          <a:noFill/>
          <a:ln cap="flat" cmpd="sng" w="9525">
            <a:solidFill>
              <a:schemeClr val="lt1"/>
            </a:solidFill>
            <a:prstDash val="solid"/>
            <a:round/>
            <a:headEnd len="med" w="med" type="none"/>
            <a:tailEnd len="med" w="med" type="none"/>
          </a:ln>
        </p:spPr>
      </p:cxnSp>
      <p:cxnSp>
        <p:nvCxnSpPr>
          <p:cNvPr id="169" name="Google Shape;169;p13"/>
          <p:cNvCxnSpPr/>
          <p:nvPr/>
        </p:nvCxnSpPr>
        <p:spPr>
          <a:xfrm flipH="1" rot="10800000">
            <a:off x="5596275" y="4604400"/>
            <a:ext cx="477900" cy="406500"/>
          </a:xfrm>
          <a:prstGeom prst="straightConnector1">
            <a:avLst/>
          </a:prstGeom>
          <a:noFill/>
          <a:ln cap="flat" cmpd="sng" w="9525">
            <a:solidFill>
              <a:schemeClr val="lt1"/>
            </a:solidFill>
            <a:prstDash val="solid"/>
            <a:round/>
            <a:headEnd len="med" w="med" type="none"/>
            <a:tailEnd len="med" w="med" type="none"/>
          </a:ln>
        </p:spPr>
      </p:cxnSp>
      <p:cxnSp>
        <p:nvCxnSpPr>
          <p:cNvPr id="170" name="Google Shape;170;p13"/>
          <p:cNvCxnSpPr/>
          <p:nvPr/>
        </p:nvCxnSpPr>
        <p:spPr>
          <a:xfrm flipH="1" rot="10800000">
            <a:off x="5675250" y="237150"/>
            <a:ext cx="715500" cy="605700"/>
          </a:xfrm>
          <a:prstGeom prst="straightConnector1">
            <a:avLst/>
          </a:prstGeom>
          <a:noFill/>
          <a:ln cap="flat" cmpd="sng" w="9525">
            <a:solidFill>
              <a:schemeClr val="lt1"/>
            </a:solidFill>
            <a:prstDash val="solid"/>
            <a:round/>
            <a:headEnd len="med" w="med" type="none"/>
            <a:tailEnd len="med" w="med" type="none"/>
          </a:ln>
        </p:spPr>
      </p:cxnSp>
      <p:cxnSp>
        <p:nvCxnSpPr>
          <p:cNvPr id="171" name="Google Shape;171;p13"/>
          <p:cNvCxnSpPr/>
          <p:nvPr/>
        </p:nvCxnSpPr>
        <p:spPr>
          <a:xfrm flipH="1" rot="10800000">
            <a:off x="516600" y="625650"/>
            <a:ext cx="203400" cy="172500"/>
          </a:xfrm>
          <a:prstGeom prst="straightConnector1">
            <a:avLst/>
          </a:prstGeom>
          <a:noFill/>
          <a:ln cap="flat" cmpd="sng" w="9525">
            <a:solidFill>
              <a:schemeClr val="lt1"/>
            </a:solidFill>
            <a:prstDash val="solid"/>
            <a:round/>
            <a:headEnd len="med" w="med" type="none"/>
            <a:tailEnd len="med" w="med" type="none"/>
          </a:ln>
        </p:spPr>
      </p:cxnSp>
      <p:cxnSp>
        <p:nvCxnSpPr>
          <p:cNvPr id="172" name="Google Shape;172;p13"/>
          <p:cNvCxnSpPr/>
          <p:nvPr/>
        </p:nvCxnSpPr>
        <p:spPr>
          <a:xfrm flipH="1" rot="10800000">
            <a:off x="7016125" y="4721400"/>
            <a:ext cx="203400" cy="17250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3">
    <p:spTree>
      <p:nvGrpSpPr>
        <p:cNvPr id="173" name="Shape 173"/>
        <p:cNvGrpSpPr/>
        <p:nvPr/>
      </p:nvGrpSpPr>
      <p:grpSpPr>
        <a:xfrm>
          <a:off x="0" y="0"/>
          <a:ext cx="0" cy="0"/>
          <a:chOff x="0" y="0"/>
          <a:chExt cx="0" cy="0"/>
        </a:xfrm>
      </p:grpSpPr>
      <p:sp>
        <p:nvSpPr>
          <p:cNvPr id="174" name="Google Shape;174;p14"/>
          <p:cNvSpPr txBox="1"/>
          <p:nvPr>
            <p:ph idx="1" type="subTitle"/>
          </p:nvPr>
        </p:nvSpPr>
        <p:spPr>
          <a:xfrm>
            <a:off x="2102550" y="1701100"/>
            <a:ext cx="4938900" cy="999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5" name="Google Shape;175;p14"/>
          <p:cNvSpPr txBox="1"/>
          <p:nvPr>
            <p:ph type="title"/>
          </p:nvPr>
        </p:nvSpPr>
        <p:spPr>
          <a:xfrm>
            <a:off x="3106200" y="2700000"/>
            <a:ext cx="2931600" cy="82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600"/>
            </a:lvl1pPr>
            <a:lvl2pPr lvl="1" rtl="0" algn="ctr">
              <a:spcBef>
                <a:spcPts val="0"/>
              </a:spcBef>
              <a:spcAft>
                <a:spcPts val="0"/>
              </a:spcAft>
              <a:buSzPts val="2800"/>
              <a:buNone/>
              <a:defRPr>
                <a:latin typeface="Nunito SemiBold"/>
                <a:ea typeface="Nunito SemiBold"/>
                <a:cs typeface="Nunito SemiBold"/>
                <a:sym typeface="Nunito SemiBold"/>
              </a:defRPr>
            </a:lvl2pPr>
            <a:lvl3pPr lvl="2" rtl="0" algn="ctr">
              <a:spcBef>
                <a:spcPts val="0"/>
              </a:spcBef>
              <a:spcAft>
                <a:spcPts val="0"/>
              </a:spcAft>
              <a:buSzPts val="2800"/>
              <a:buNone/>
              <a:defRPr>
                <a:latin typeface="Nunito SemiBold"/>
                <a:ea typeface="Nunito SemiBold"/>
                <a:cs typeface="Nunito SemiBold"/>
                <a:sym typeface="Nunito SemiBold"/>
              </a:defRPr>
            </a:lvl3pPr>
            <a:lvl4pPr lvl="3" rtl="0" algn="ctr">
              <a:spcBef>
                <a:spcPts val="0"/>
              </a:spcBef>
              <a:spcAft>
                <a:spcPts val="0"/>
              </a:spcAft>
              <a:buSzPts val="2800"/>
              <a:buNone/>
              <a:defRPr>
                <a:latin typeface="Nunito SemiBold"/>
                <a:ea typeface="Nunito SemiBold"/>
                <a:cs typeface="Nunito SemiBold"/>
                <a:sym typeface="Nunito SemiBold"/>
              </a:defRPr>
            </a:lvl4pPr>
            <a:lvl5pPr lvl="4" rtl="0" algn="ctr">
              <a:spcBef>
                <a:spcPts val="0"/>
              </a:spcBef>
              <a:spcAft>
                <a:spcPts val="0"/>
              </a:spcAft>
              <a:buSzPts val="2800"/>
              <a:buNone/>
              <a:defRPr>
                <a:latin typeface="Nunito SemiBold"/>
                <a:ea typeface="Nunito SemiBold"/>
                <a:cs typeface="Nunito SemiBold"/>
                <a:sym typeface="Nunito SemiBold"/>
              </a:defRPr>
            </a:lvl5pPr>
            <a:lvl6pPr lvl="5" rtl="0" algn="ctr">
              <a:spcBef>
                <a:spcPts val="0"/>
              </a:spcBef>
              <a:spcAft>
                <a:spcPts val="0"/>
              </a:spcAft>
              <a:buSzPts val="2800"/>
              <a:buNone/>
              <a:defRPr>
                <a:latin typeface="Nunito SemiBold"/>
                <a:ea typeface="Nunito SemiBold"/>
                <a:cs typeface="Nunito SemiBold"/>
                <a:sym typeface="Nunito SemiBold"/>
              </a:defRPr>
            </a:lvl6pPr>
            <a:lvl7pPr lvl="6" rtl="0" algn="ctr">
              <a:spcBef>
                <a:spcPts val="0"/>
              </a:spcBef>
              <a:spcAft>
                <a:spcPts val="0"/>
              </a:spcAft>
              <a:buSzPts val="2800"/>
              <a:buNone/>
              <a:defRPr>
                <a:latin typeface="Nunito SemiBold"/>
                <a:ea typeface="Nunito SemiBold"/>
                <a:cs typeface="Nunito SemiBold"/>
                <a:sym typeface="Nunito SemiBold"/>
              </a:defRPr>
            </a:lvl7pPr>
            <a:lvl8pPr lvl="7" rtl="0" algn="ctr">
              <a:spcBef>
                <a:spcPts val="0"/>
              </a:spcBef>
              <a:spcAft>
                <a:spcPts val="0"/>
              </a:spcAft>
              <a:buSzPts val="2800"/>
              <a:buNone/>
              <a:defRPr>
                <a:latin typeface="Nunito SemiBold"/>
                <a:ea typeface="Nunito SemiBold"/>
                <a:cs typeface="Nunito SemiBold"/>
                <a:sym typeface="Nunito SemiBold"/>
              </a:defRPr>
            </a:lvl8pPr>
            <a:lvl9pPr lvl="8" rtl="0" algn="ctr">
              <a:spcBef>
                <a:spcPts val="0"/>
              </a:spcBef>
              <a:spcAft>
                <a:spcPts val="0"/>
              </a:spcAft>
              <a:buSzPts val="2800"/>
              <a:buNone/>
              <a:defRPr>
                <a:latin typeface="Nunito SemiBold"/>
                <a:ea typeface="Nunito SemiBold"/>
                <a:cs typeface="Nunito SemiBold"/>
                <a:sym typeface="Nunito SemiBold"/>
              </a:defRPr>
            </a:lvl9pPr>
          </a:lstStyle>
          <a:p/>
        </p:txBody>
      </p:sp>
      <p:cxnSp>
        <p:nvCxnSpPr>
          <p:cNvPr id="176" name="Google Shape;176;p14"/>
          <p:cNvCxnSpPr/>
          <p:nvPr/>
        </p:nvCxnSpPr>
        <p:spPr>
          <a:xfrm flipH="1" rot="10800000">
            <a:off x="1463763" y="2599325"/>
            <a:ext cx="384000" cy="38400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4">
    <p:spTree>
      <p:nvGrpSpPr>
        <p:cNvPr id="177" name="Shape 177"/>
        <p:cNvGrpSpPr/>
        <p:nvPr/>
      </p:nvGrpSpPr>
      <p:grpSpPr>
        <a:xfrm>
          <a:off x="0" y="0"/>
          <a:ext cx="0" cy="0"/>
          <a:chOff x="0" y="0"/>
          <a:chExt cx="0" cy="0"/>
        </a:xfrm>
      </p:grpSpPr>
      <p:sp>
        <p:nvSpPr>
          <p:cNvPr id="178" name="Google Shape;178;p15"/>
          <p:cNvSpPr txBox="1"/>
          <p:nvPr>
            <p:ph type="title"/>
          </p:nvPr>
        </p:nvSpPr>
        <p:spPr>
          <a:xfrm>
            <a:off x="720000" y="1816050"/>
            <a:ext cx="3852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4">
    <p:spTree>
      <p:nvGrpSpPr>
        <p:cNvPr id="179" name="Shape 179"/>
        <p:cNvGrpSpPr/>
        <p:nvPr/>
      </p:nvGrpSpPr>
      <p:grpSpPr>
        <a:xfrm>
          <a:off x="0" y="0"/>
          <a:ext cx="0" cy="0"/>
          <a:chOff x="0" y="0"/>
          <a:chExt cx="0" cy="0"/>
        </a:xfrm>
      </p:grpSpPr>
      <p:sp>
        <p:nvSpPr>
          <p:cNvPr id="180" name="Google Shape;180;p16"/>
          <p:cNvSpPr txBox="1"/>
          <p:nvPr>
            <p:ph idx="1" type="subTitle"/>
          </p:nvPr>
        </p:nvSpPr>
        <p:spPr>
          <a:xfrm>
            <a:off x="720000" y="2179250"/>
            <a:ext cx="2231400" cy="755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1" name="Google Shape;181;p16"/>
          <p:cNvSpPr txBox="1"/>
          <p:nvPr>
            <p:ph idx="2" type="subTitle"/>
          </p:nvPr>
        </p:nvSpPr>
        <p:spPr>
          <a:xfrm>
            <a:off x="3456300" y="2179250"/>
            <a:ext cx="2231400" cy="755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2" name="Google Shape;182;p16"/>
          <p:cNvSpPr txBox="1"/>
          <p:nvPr>
            <p:ph type="title"/>
          </p:nvPr>
        </p:nvSpPr>
        <p:spPr>
          <a:xfrm>
            <a:off x="720000" y="540000"/>
            <a:ext cx="3852000" cy="4500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83" name="Google Shape;183;p16"/>
          <p:cNvSpPr txBox="1"/>
          <p:nvPr>
            <p:ph idx="3" type="subTitle"/>
          </p:nvPr>
        </p:nvSpPr>
        <p:spPr>
          <a:xfrm>
            <a:off x="6192600" y="2179250"/>
            <a:ext cx="2231400" cy="755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4" name="Google Shape;184;p16"/>
          <p:cNvSpPr txBox="1"/>
          <p:nvPr>
            <p:ph idx="4" type="subTitle"/>
          </p:nvPr>
        </p:nvSpPr>
        <p:spPr>
          <a:xfrm>
            <a:off x="720025" y="1832675"/>
            <a:ext cx="2231400" cy="338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1800"/>
              <a:buFont typeface="Nunito"/>
              <a:buNone/>
              <a:defRPr b="1" sz="1600">
                <a:solidFill>
                  <a:schemeClr val="dk2"/>
                </a:solidFill>
                <a:latin typeface="Nunito"/>
                <a:ea typeface="Nunito"/>
                <a:cs typeface="Nunito"/>
                <a:sym typeface="Nunito"/>
              </a:defRPr>
            </a:lvl1pPr>
            <a:lvl2pPr lvl="1" rtl="0" algn="ctr">
              <a:spcBef>
                <a:spcPts val="0"/>
              </a:spcBef>
              <a:spcAft>
                <a:spcPts val="0"/>
              </a:spcAft>
              <a:buSzPts val="16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85" name="Google Shape;185;p16"/>
          <p:cNvSpPr txBox="1"/>
          <p:nvPr>
            <p:ph idx="5" type="subTitle"/>
          </p:nvPr>
        </p:nvSpPr>
        <p:spPr>
          <a:xfrm>
            <a:off x="3456300" y="1832675"/>
            <a:ext cx="2231400" cy="338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1800"/>
              <a:buFont typeface="Nunito"/>
              <a:buNone/>
              <a:defRPr b="1" sz="1600">
                <a:solidFill>
                  <a:schemeClr val="dk2"/>
                </a:solidFill>
                <a:latin typeface="Nunito"/>
                <a:ea typeface="Nunito"/>
                <a:cs typeface="Nunito"/>
                <a:sym typeface="Nunito"/>
              </a:defRPr>
            </a:lvl1pPr>
            <a:lvl2pPr lvl="1" rtl="0" algn="ctr">
              <a:spcBef>
                <a:spcPts val="0"/>
              </a:spcBef>
              <a:spcAft>
                <a:spcPts val="0"/>
              </a:spcAft>
              <a:buSzPts val="16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86" name="Google Shape;186;p16"/>
          <p:cNvSpPr txBox="1"/>
          <p:nvPr>
            <p:ph idx="6" type="subTitle"/>
          </p:nvPr>
        </p:nvSpPr>
        <p:spPr>
          <a:xfrm>
            <a:off x="6192600" y="1832675"/>
            <a:ext cx="2231400" cy="338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1800"/>
              <a:buFont typeface="Nunito"/>
              <a:buNone/>
              <a:defRPr b="1" sz="1600">
                <a:solidFill>
                  <a:schemeClr val="dk2"/>
                </a:solidFill>
                <a:latin typeface="Nunito"/>
                <a:ea typeface="Nunito"/>
                <a:cs typeface="Nunito"/>
                <a:sym typeface="Nunito"/>
              </a:defRPr>
            </a:lvl1pPr>
            <a:lvl2pPr lvl="1" rtl="0" algn="ctr">
              <a:spcBef>
                <a:spcPts val="0"/>
              </a:spcBef>
              <a:spcAft>
                <a:spcPts val="0"/>
              </a:spcAft>
              <a:buSzPts val="16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87" name="Google Shape;187;p16"/>
          <p:cNvSpPr txBox="1"/>
          <p:nvPr>
            <p:ph idx="7" type="subTitle"/>
          </p:nvPr>
        </p:nvSpPr>
        <p:spPr>
          <a:xfrm>
            <a:off x="720000" y="3469075"/>
            <a:ext cx="2231400" cy="755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8" name="Google Shape;188;p16"/>
          <p:cNvSpPr txBox="1"/>
          <p:nvPr>
            <p:ph idx="8" type="subTitle"/>
          </p:nvPr>
        </p:nvSpPr>
        <p:spPr>
          <a:xfrm>
            <a:off x="3456300" y="3469075"/>
            <a:ext cx="2231400" cy="755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9" name="Google Shape;189;p16"/>
          <p:cNvSpPr txBox="1"/>
          <p:nvPr>
            <p:ph idx="9" type="subTitle"/>
          </p:nvPr>
        </p:nvSpPr>
        <p:spPr>
          <a:xfrm>
            <a:off x="6192600" y="3469075"/>
            <a:ext cx="2231400" cy="755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0" name="Google Shape;190;p16"/>
          <p:cNvSpPr txBox="1"/>
          <p:nvPr>
            <p:ph idx="13" type="subTitle"/>
          </p:nvPr>
        </p:nvSpPr>
        <p:spPr>
          <a:xfrm>
            <a:off x="720025" y="3122500"/>
            <a:ext cx="2231400" cy="338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1800"/>
              <a:buFont typeface="Nunito"/>
              <a:buNone/>
              <a:defRPr b="1" sz="1600">
                <a:solidFill>
                  <a:schemeClr val="dk2"/>
                </a:solidFill>
                <a:latin typeface="Nunito"/>
                <a:ea typeface="Nunito"/>
                <a:cs typeface="Nunito"/>
                <a:sym typeface="Nunito"/>
              </a:defRPr>
            </a:lvl1pPr>
            <a:lvl2pPr lvl="1" rtl="0" algn="ctr">
              <a:spcBef>
                <a:spcPts val="0"/>
              </a:spcBef>
              <a:spcAft>
                <a:spcPts val="0"/>
              </a:spcAft>
              <a:buSzPts val="16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91" name="Google Shape;191;p16"/>
          <p:cNvSpPr txBox="1"/>
          <p:nvPr>
            <p:ph idx="14" type="subTitle"/>
          </p:nvPr>
        </p:nvSpPr>
        <p:spPr>
          <a:xfrm>
            <a:off x="3456300" y="3122500"/>
            <a:ext cx="2231400" cy="338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1800"/>
              <a:buFont typeface="Nunito"/>
              <a:buNone/>
              <a:defRPr b="1" sz="1600">
                <a:solidFill>
                  <a:schemeClr val="dk2"/>
                </a:solidFill>
                <a:latin typeface="Nunito"/>
                <a:ea typeface="Nunito"/>
                <a:cs typeface="Nunito"/>
                <a:sym typeface="Nunito"/>
              </a:defRPr>
            </a:lvl1pPr>
            <a:lvl2pPr lvl="1" rtl="0" algn="ctr">
              <a:spcBef>
                <a:spcPts val="0"/>
              </a:spcBef>
              <a:spcAft>
                <a:spcPts val="0"/>
              </a:spcAft>
              <a:buSzPts val="16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92" name="Google Shape;192;p16"/>
          <p:cNvSpPr txBox="1"/>
          <p:nvPr>
            <p:ph idx="15" type="subTitle"/>
          </p:nvPr>
        </p:nvSpPr>
        <p:spPr>
          <a:xfrm>
            <a:off x="6192600" y="3122500"/>
            <a:ext cx="2231400" cy="338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1800"/>
              <a:buFont typeface="Nunito"/>
              <a:buNone/>
              <a:defRPr b="1" sz="1600">
                <a:solidFill>
                  <a:schemeClr val="dk2"/>
                </a:solidFill>
                <a:latin typeface="Nunito"/>
                <a:ea typeface="Nunito"/>
                <a:cs typeface="Nunito"/>
                <a:sym typeface="Nunito"/>
              </a:defRPr>
            </a:lvl1pPr>
            <a:lvl2pPr lvl="1" rtl="0" algn="ctr">
              <a:spcBef>
                <a:spcPts val="0"/>
              </a:spcBef>
              <a:spcAft>
                <a:spcPts val="0"/>
              </a:spcAft>
              <a:buSzPts val="16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193" name="Google Shape;193;p16"/>
          <p:cNvCxnSpPr/>
          <p:nvPr/>
        </p:nvCxnSpPr>
        <p:spPr>
          <a:xfrm flipH="1" rot="10800000">
            <a:off x="590550" y="1832675"/>
            <a:ext cx="258900" cy="258900"/>
          </a:xfrm>
          <a:prstGeom prst="straightConnector1">
            <a:avLst/>
          </a:prstGeom>
          <a:noFill/>
          <a:ln cap="flat" cmpd="sng" w="9525">
            <a:solidFill>
              <a:schemeClr val="lt1"/>
            </a:solidFill>
            <a:prstDash val="solid"/>
            <a:round/>
            <a:headEnd len="med" w="med" type="none"/>
            <a:tailEnd len="med" w="med" type="none"/>
          </a:ln>
        </p:spPr>
      </p:cxnSp>
      <p:cxnSp>
        <p:nvCxnSpPr>
          <p:cNvPr id="194" name="Google Shape;194;p16"/>
          <p:cNvCxnSpPr/>
          <p:nvPr/>
        </p:nvCxnSpPr>
        <p:spPr>
          <a:xfrm flipH="1" rot="10800000">
            <a:off x="3926225" y="4529875"/>
            <a:ext cx="308100" cy="308100"/>
          </a:xfrm>
          <a:prstGeom prst="straightConnector1">
            <a:avLst/>
          </a:prstGeom>
          <a:noFill/>
          <a:ln cap="flat" cmpd="sng" w="9525">
            <a:solidFill>
              <a:schemeClr val="lt1"/>
            </a:solidFill>
            <a:prstDash val="solid"/>
            <a:round/>
            <a:headEnd len="med" w="med" type="none"/>
            <a:tailEnd len="med" w="med" type="none"/>
          </a:ln>
        </p:spPr>
      </p:cxnSp>
      <p:cxnSp>
        <p:nvCxnSpPr>
          <p:cNvPr id="195" name="Google Shape;195;p16"/>
          <p:cNvCxnSpPr/>
          <p:nvPr/>
        </p:nvCxnSpPr>
        <p:spPr>
          <a:xfrm flipH="1" rot="10800000">
            <a:off x="375700" y="4281125"/>
            <a:ext cx="384000" cy="384000"/>
          </a:xfrm>
          <a:prstGeom prst="straightConnector1">
            <a:avLst/>
          </a:prstGeom>
          <a:noFill/>
          <a:ln cap="flat" cmpd="sng" w="9525">
            <a:solidFill>
              <a:schemeClr val="lt1"/>
            </a:solidFill>
            <a:prstDash val="solid"/>
            <a:round/>
            <a:headEnd len="med" w="med" type="none"/>
            <a:tailEnd len="med" w="med" type="none"/>
          </a:ln>
        </p:spPr>
      </p:cxnSp>
      <p:cxnSp>
        <p:nvCxnSpPr>
          <p:cNvPr id="196" name="Google Shape;196;p16"/>
          <p:cNvCxnSpPr/>
          <p:nvPr/>
        </p:nvCxnSpPr>
        <p:spPr>
          <a:xfrm flipH="1" rot="10800000">
            <a:off x="5687700" y="2992900"/>
            <a:ext cx="129600" cy="129600"/>
          </a:xfrm>
          <a:prstGeom prst="straightConnector1">
            <a:avLst/>
          </a:prstGeom>
          <a:noFill/>
          <a:ln cap="flat" cmpd="sng" w="9525">
            <a:solidFill>
              <a:schemeClr val="lt1"/>
            </a:solidFill>
            <a:prstDash val="solid"/>
            <a:round/>
            <a:headEnd len="med" w="med" type="none"/>
            <a:tailEnd len="med" w="med" type="none"/>
          </a:ln>
        </p:spPr>
      </p:cxnSp>
      <p:cxnSp>
        <p:nvCxnSpPr>
          <p:cNvPr id="197" name="Google Shape;197;p16"/>
          <p:cNvCxnSpPr/>
          <p:nvPr/>
        </p:nvCxnSpPr>
        <p:spPr>
          <a:xfrm flipH="1" rot="10800000">
            <a:off x="8468038" y="4412400"/>
            <a:ext cx="384000" cy="384000"/>
          </a:xfrm>
          <a:prstGeom prst="straightConnector1">
            <a:avLst/>
          </a:prstGeom>
          <a:noFill/>
          <a:ln cap="flat" cmpd="sng" w="9525">
            <a:solidFill>
              <a:schemeClr val="lt1"/>
            </a:solidFill>
            <a:prstDash val="solid"/>
            <a:round/>
            <a:headEnd len="med" w="med" type="none"/>
            <a:tailEnd len="med" w="med" type="none"/>
          </a:ln>
        </p:spPr>
      </p:cxnSp>
      <p:cxnSp>
        <p:nvCxnSpPr>
          <p:cNvPr id="198" name="Google Shape;198;p16"/>
          <p:cNvCxnSpPr/>
          <p:nvPr/>
        </p:nvCxnSpPr>
        <p:spPr>
          <a:xfrm flipH="1" rot="10800000">
            <a:off x="3619763" y="356300"/>
            <a:ext cx="921000" cy="921000"/>
          </a:xfrm>
          <a:prstGeom prst="straightConnector1">
            <a:avLst/>
          </a:prstGeom>
          <a:noFill/>
          <a:ln cap="flat" cmpd="sng" w="9525">
            <a:solidFill>
              <a:schemeClr val="lt1"/>
            </a:solidFill>
            <a:prstDash val="solid"/>
            <a:round/>
            <a:headEnd len="med" w="med" type="none"/>
            <a:tailEnd len="med" w="med" type="none"/>
          </a:ln>
        </p:spPr>
      </p:cxnSp>
      <p:cxnSp>
        <p:nvCxnSpPr>
          <p:cNvPr id="199" name="Google Shape;199;p16"/>
          <p:cNvCxnSpPr/>
          <p:nvPr/>
        </p:nvCxnSpPr>
        <p:spPr>
          <a:xfrm flipH="1" rot="10800000">
            <a:off x="2924475" y="2626850"/>
            <a:ext cx="308100" cy="30810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5">
    <p:spTree>
      <p:nvGrpSpPr>
        <p:cNvPr id="200" name="Shape 200"/>
        <p:cNvGrpSpPr/>
        <p:nvPr/>
      </p:nvGrpSpPr>
      <p:grpSpPr>
        <a:xfrm>
          <a:off x="0" y="0"/>
          <a:ext cx="0" cy="0"/>
          <a:chOff x="0" y="0"/>
          <a:chExt cx="0" cy="0"/>
        </a:xfrm>
      </p:grpSpPr>
      <p:sp>
        <p:nvSpPr>
          <p:cNvPr id="201" name="Google Shape;201;p17"/>
          <p:cNvSpPr txBox="1"/>
          <p:nvPr>
            <p:ph idx="1" type="subTitle"/>
          </p:nvPr>
        </p:nvSpPr>
        <p:spPr>
          <a:xfrm>
            <a:off x="4574525" y="2567775"/>
            <a:ext cx="3274200" cy="14277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202" name="Google Shape;202;p17"/>
          <p:cNvCxnSpPr/>
          <p:nvPr/>
        </p:nvCxnSpPr>
        <p:spPr>
          <a:xfrm flipH="1" rot="10800000">
            <a:off x="114175" y="1307525"/>
            <a:ext cx="949200" cy="548100"/>
          </a:xfrm>
          <a:prstGeom prst="straightConnector1">
            <a:avLst/>
          </a:prstGeom>
          <a:noFill/>
          <a:ln cap="flat" cmpd="sng" w="9525">
            <a:solidFill>
              <a:schemeClr val="lt1"/>
            </a:solidFill>
            <a:prstDash val="solid"/>
            <a:round/>
            <a:headEnd len="med" w="med" type="none"/>
            <a:tailEnd len="med" w="med" type="none"/>
          </a:ln>
        </p:spPr>
      </p:cxnSp>
      <p:cxnSp>
        <p:nvCxnSpPr>
          <p:cNvPr id="203" name="Google Shape;203;p17"/>
          <p:cNvCxnSpPr/>
          <p:nvPr/>
        </p:nvCxnSpPr>
        <p:spPr>
          <a:xfrm flipH="1" rot="10800000">
            <a:off x="244500" y="4081125"/>
            <a:ext cx="475500" cy="274500"/>
          </a:xfrm>
          <a:prstGeom prst="straightConnector1">
            <a:avLst/>
          </a:prstGeom>
          <a:noFill/>
          <a:ln cap="flat" cmpd="sng" w="9525">
            <a:solidFill>
              <a:schemeClr val="lt1"/>
            </a:solidFill>
            <a:prstDash val="solid"/>
            <a:round/>
            <a:headEnd len="med" w="med" type="none"/>
            <a:tailEnd len="med" w="med" type="none"/>
          </a:ln>
        </p:spPr>
      </p:cxnSp>
      <p:cxnSp>
        <p:nvCxnSpPr>
          <p:cNvPr id="204" name="Google Shape;204;p17"/>
          <p:cNvCxnSpPr/>
          <p:nvPr/>
        </p:nvCxnSpPr>
        <p:spPr>
          <a:xfrm flipH="1" rot="10800000">
            <a:off x="6378550" y="4467150"/>
            <a:ext cx="475500" cy="274500"/>
          </a:xfrm>
          <a:prstGeom prst="straightConnector1">
            <a:avLst/>
          </a:prstGeom>
          <a:noFill/>
          <a:ln cap="flat" cmpd="sng" w="9525">
            <a:solidFill>
              <a:schemeClr val="lt1"/>
            </a:solidFill>
            <a:prstDash val="solid"/>
            <a:round/>
            <a:headEnd len="med" w="med" type="none"/>
            <a:tailEnd len="med" w="med" type="none"/>
          </a:ln>
        </p:spPr>
      </p:cxnSp>
      <p:cxnSp>
        <p:nvCxnSpPr>
          <p:cNvPr id="205" name="Google Shape;205;p17"/>
          <p:cNvCxnSpPr/>
          <p:nvPr/>
        </p:nvCxnSpPr>
        <p:spPr>
          <a:xfrm flipH="1" rot="10800000">
            <a:off x="6800688" y="269850"/>
            <a:ext cx="1272900" cy="735000"/>
          </a:xfrm>
          <a:prstGeom prst="straightConnector1">
            <a:avLst/>
          </a:prstGeom>
          <a:noFill/>
          <a:ln cap="flat" cmpd="sng" w="9525">
            <a:solidFill>
              <a:schemeClr val="lt1"/>
            </a:solidFill>
            <a:prstDash val="solid"/>
            <a:round/>
            <a:headEnd len="med" w="med" type="none"/>
            <a:tailEnd len="med" w="med" type="none"/>
          </a:ln>
        </p:spPr>
      </p:cxnSp>
      <p:cxnSp>
        <p:nvCxnSpPr>
          <p:cNvPr id="206" name="Google Shape;206;p17"/>
          <p:cNvCxnSpPr/>
          <p:nvPr/>
        </p:nvCxnSpPr>
        <p:spPr>
          <a:xfrm flipH="1" rot="10800000">
            <a:off x="8358300" y="3882225"/>
            <a:ext cx="785700" cy="473400"/>
          </a:xfrm>
          <a:prstGeom prst="straightConnector1">
            <a:avLst/>
          </a:prstGeom>
          <a:noFill/>
          <a:ln cap="flat" cmpd="sng" w="9525">
            <a:solidFill>
              <a:schemeClr val="lt1"/>
            </a:solidFill>
            <a:prstDash val="solid"/>
            <a:round/>
            <a:headEnd len="med" w="med" type="none"/>
            <a:tailEnd len="med" w="med" type="none"/>
          </a:ln>
        </p:spPr>
      </p:cxnSp>
      <p:cxnSp>
        <p:nvCxnSpPr>
          <p:cNvPr id="207" name="Google Shape;207;p17"/>
          <p:cNvCxnSpPr/>
          <p:nvPr/>
        </p:nvCxnSpPr>
        <p:spPr>
          <a:xfrm flipH="1" rot="10800000">
            <a:off x="8138575" y="2434500"/>
            <a:ext cx="475500" cy="274500"/>
          </a:xfrm>
          <a:prstGeom prst="straightConnector1">
            <a:avLst/>
          </a:prstGeom>
          <a:noFill/>
          <a:ln cap="flat" cmpd="sng" w="9525">
            <a:solidFill>
              <a:schemeClr val="lt1"/>
            </a:solidFill>
            <a:prstDash val="solid"/>
            <a:round/>
            <a:headEnd len="med" w="med" type="none"/>
            <a:tailEnd len="med" w="med" type="none"/>
          </a:ln>
        </p:spPr>
      </p:cxnSp>
      <p:cxnSp>
        <p:nvCxnSpPr>
          <p:cNvPr id="208" name="Google Shape;208;p17"/>
          <p:cNvCxnSpPr/>
          <p:nvPr/>
        </p:nvCxnSpPr>
        <p:spPr>
          <a:xfrm flipH="1" rot="10800000">
            <a:off x="4224300" y="4166475"/>
            <a:ext cx="180000" cy="103800"/>
          </a:xfrm>
          <a:prstGeom prst="straightConnector1">
            <a:avLst/>
          </a:prstGeom>
          <a:noFill/>
          <a:ln cap="flat" cmpd="sng" w="9525">
            <a:solidFill>
              <a:schemeClr val="lt1"/>
            </a:solidFill>
            <a:prstDash val="solid"/>
            <a:round/>
            <a:headEnd len="med" w="med" type="none"/>
            <a:tailEnd len="med" w="med" type="none"/>
          </a:ln>
        </p:spPr>
      </p:cxnSp>
      <p:cxnSp>
        <p:nvCxnSpPr>
          <p:cNvPr id="209" name="Google Shape;209;p17"/>
          <p:cNvCxnSpPr/>
          <p:nvPr/>
        </p:nvCxnSpPr>
        <p:spPr>
          <a:xfrm flipH="1" rot="10800000">
            <a:off x="4482000" y="126600"/>
            <a:ext cx="180000" cy="103800"/>
          </a:xfrm>
          <a:prstGeom prst="straightConnector1">
            <a:avLst/>
          </a:prstGeom>
          <a:noFill/>
          <a:ln cap="flat" cmpd="sng" w="9525">
            <a:solidFill>
              <a:schemeClr val="lt1"/>
            </a:solidFill>
            <a:prstDash val="solid"/>
            <a:round/>
            <a:headEnd len="med" w="med" type="none"/>
            <a:tailEnd len="med" w="med" type="none"/>
          </a:ln>
        </p:spPr>
      </p:cxnSp>
      <p:sp>
        <p:nvSpPr>
          <p:cNvPr id="210" name="Google Shape;210;p17"/>
          <p:cNvSpPr txBox="1"/>
          <p:nvPr>
            <p:ph type="title"/>
          </p:nvPr>
        </p:nvSpPr>
        <p:spPr>
          <a:xfrm>
            <a:off x="720000" y="540000"/>
            <a:ext cx="3852000" cy="4500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11" name="Google Shape;211;p17"/>
          <p:cNvSpPr txBox="1"/>
          <p:nvPr>
            <p:ph idx="2" type="subTitle"/>
          </p:nvPr>
        </p:nvSpPr>
        <p:spPr>
          <a:xfrm>
            <a:off x="4572000" y="1989550"/>
            <a:ext cx="2231400" cy="5823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1800"/>
              <a:buFont typeface="Nunito"/>
              <a:buNone/>
              <a:defRPr b="1" sz="1600">
                <a:solidFill>
                  <a:schemeClr val="dk2"/>
                </a:solidFill>
                <a:latin typeface="Nunito"/>
                <a:ea typeface="Nunito"/>
                <a:cs typeface="Nunito"/>
                <a:sym typeface="Nunito"/>
              </a:defRPr>
            </a:lvl1pPr>
            <a:lvl2pPr lvl="1" rtl="0" algn="ctr">
              <a:spcBef>
                <a:spcPts val="0"/>
              </a:spcBef>
              <a:spcAft>
                <a:spcPts val="0"/>
              </a:spcAft>
              <a:buSzPts val="16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1">
    <p:spTree>
      <p:nvGrpSpPr>
        <p:cNvPr id="212" name="Shape 212"/>
        <p:cNvGrpSpPr/>
        <p:nvPr/>
      </p:nvGrpSpPr>
      <p:grpSpPr>
        <a:xfrm>
          <a:off x="0" y="0"/>
          <a:ext cx="0" cy="0"/>
          <a:chOff x="0" y="0"/>
          <a:chExt cx="0" cy="0"/>
        </a:xfrm>
      </p:grpSpPr>
      <p:sp>
        <p:nvSpPr>
          <p:cNvPr id="213" name="Google Shape;213;p18"/>
          <p:cNvSpPr txBox="1"/>
          <p:nvPr>
            <p:ph type="title"/>
          </p:nvPr>
        </p:nvSpPr>
        <p:spPr>
          <a:xfrm>
            <a:off x="720000" y="540000"/>
            <a:ext cx="3492000" cy="7992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b="1" sz="36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4" name="Google Shape;214;p18"/>
          <p:cNvSpPr txBox="1"/>
          <p:nvPr>
            <p:ph idx="1" type="subTitle"/>
          </p:nvPr>
        </p:nvSpPr>
        <p:spPr>
          <a:xfrm>
            <a:off x="720000" y="1339200"/>
            <a:ext cx="3492000" cy="1259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1800"/>
              <a:buNone/>
              <a:defRPr b="1">
                <a:solidFill>
                  <a:schemeClr val="accent1"/>
                </a:solidFill>
              </a:defRPr>
            </a:lvl1pPr>
            <a:lvl2pPr lvl="1" rtl="0">
              <a:spcBef>
                <a:spcPts val="0"/>
              </a:spcBef>
              <a:spcAft>
                <a:spcPts val="0"/>
              </a:spcAft>
              <a:buClr>
                <a:schemeClr val="accent1"/>
              </a:buClr>
              <a:buSzPts val="16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p:txBody>
      </p:sp>
      <p:sp>
        <p:nvSpPr>
          <p:cNvPr id="215" name="Google Shape;215;p18"/>
          <p:cNvSpPr txBox="1"/>
          <p:nvPr/>
        </p:nvSpPr>
        <p:spPr>
          <a:xfrm>
            <a:off x="720000" y="3475100"/>
            <a:ext cx="3407400" cy="85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solidFill>
                  <a:schemeClr val="dk2"/>
                </a:solidFill>
                <a:latin typeface="Nunito"/>
                <a:ea typeface="Nunito"/>
                <a:cs typeface="Nunito"/>
                <a:sym typeface="Nunito"/>
              </a:rPr>
              <a:t>CREDITS: This presentation template was created by </a:t>
            </a:r>
            <a:r>
              <a:rPr lang="en-GB" sz="1200">
                <a:solidFill>
                  <a:schemeClr val="dk2"/>
                </a:solidFill>
                <a:uFill>
                  <a:noFill/>
                </a:uFill>
                <a:latin typeface="Nunito"/>
                <a:ea typeface="Nunito"/>
                <a:cs typeface="Nunito"/>
                <a:sym typeface="Nunito"/>
                <a:hlinkClick r:id="rId2">
                  <a:extLst>
                    <a:ext uri="{A12FA001-AC4F-418D-AE19-62706E023703}">
                      <ahyp:hlinkClr val="tx"/>
                    </a:ext>
                  </a:extLst>
                </a:hlinkClick>
              </a:rPr>
              <a:t>Slidesgo</a:t>
            </a:r>
            <a:r>
              <a:rPr lang="en-GB" sz="1200">
                <a:solidFill>
                  <a:schemeClr val="dk2"/>
                </a:solidFill>
                <a:latin typeface="Nunito"/>
                <a:ea typeface="Nunito"/>
                <a:cs typeface="Nunito"/>
                <a:sym typeface="Nunito"/>
              </a:rPr>
              <a:t>, including icons by </a:t>
            </a:r>
            <a:r>
              <a:rPr lang="en-GB" sz="1200">
                <a:solidFill>
                  <a:schemeClr val="dk2"/>
                </a:solidFill>
                <a:uFill>
                  <a:noFill/>
                </a:uFill>
                <a:latin typeface="Nunito"/>
                <a:ea typeface="Nunito"/>
                <a:cs typeface="Nunito"/>
                <a:sym typeface="Nunito"/>
                <a:hlinkClick r:id="rId3">
                  <a:extLst>
                    <a:ext uri="{A12FA001-AC4F-418D-AE19-62706E023703}">
                      <ahyp:hlinkClr val="tx"/>
                    </a:ext>
                  </a:extLst>
                </a:hlinkClick>
              </a:rPr>
              <a:t>Flaticon</a:t>
            </a:r>
            <a:r>
              <a:rPr lang="en-GB" sz="1200">
                <a:solidFill>
                  <a:schemeClr val="dk2"/>
                </a:solidFill>
                <a:latin typeface="Nunito"/>
                <a:ea typeface="Nunito"/>
                <a:cs typeface="Nunito"/>
                <a:sym typeface="Nunito"/>
              </a:rPr>
              <a:t>, and infographics &amp; images by </a:t>
            </a:r>
            <a:r>
              <a:rPr lang="en-GB" sz="1200">
                <a:solidFill>
                  <a:schemeClr val="dk2"/>
                </a:solidFill>
                <a:uFill>
                  <a:noFill/>
                </a:uFill>
                <a:latin typeface="Nunito"/>
                <a:ea typeface="Nunito"/>
                <a:cs typeface="Nunito"/>
                <a:sym typeface="Nunito"/>
                <a:hlinkClick r:id="rId4">
                  <a:extLst>
                    <a:ext uri="{A12FA001-AC4F-418D-AE19-62706E023703}">
                      <ahyp:hlinkClr val="tx"/>
                    </a:ext>
                  </a:extLst>
                </a:hlinkClick>
              </a:rPr>
              <a:t>Freepik</a:t>
            </a:r>
            <a:r>
              <a:rPr lang="en-GB" sz="1200">
                <a:solidFill>
                  <a:schemeClr val="dk2"/>
                </a:solidFill>
                <a:latin typeface="Nunito"/>
                <a:ea typeface="Nunito"/>
                <a:cs typeface="Nunito"/>
                <a:sym typeface="Nunito"/>
              </a:rPr>
              <a:t>. </a:t>
            </a:r>
            <a:endParaRPr sz="1200">
              <a:solidFill>
                <a:schemeClr val="dk2"/>
              </a:solidFill>
              <a:latin typeface="Nunito"/>
              <a:ea typeface="Nunito"/>
              <a:cs typeface="Nunito"/>
              <a:sym typeface="Nunito"/>
            </a:endParaRPr>
          </a:p>
          <a:p>
            <a:pPr indent="0" lvl="0" marL="0" rtl="0" algn="l">
              <a:spcBef>
                <a:spcPts val="0"/>
              </a:spcBef>
              <a:spcAft>
                <a:spcPts val="0"/>
              </a:spcAft>
              <a:buNone/>
            </a:pPr>
            <a:r>
              <a:t/>
            </a:r>
            <a:endParaRPr sz="1200">
              <a:solidFill>
                <a:schemeClr val="accent1"/>
              </a:solidFill>
              <a:latin typeface="Nunito"/>
              <a:ea typeface="Nunito"/>
              <a:cs typeface="Nunito"/>
              <a:sym typeface="Nunito"/>
            </a:endParaRPr>
          </a:p>
        </p:txBody>
      </p:sp>
      <p:sp>
        <p:nvSpPr>
          <p:cNvPr id="216" name="Google Shape;216;p18"/>
          <p:cNvSpPr txBox="1"/>
          <p:nvPr>
            <p:ph idx="2" type="subTitle"/>
          </p:nvPr>
        </p:nvSpPr>
        <p:spPr>
          <a:xfrm>
            <a:off x="720000" y="4079825"/>
            <a:ext cx="3492000" cy="4125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1200"/>
              <a:buNone/>
              <a:defRPr sz="1200">
                <a:solidFill>
                  <a:schemeClr val="accent1"/>
                </a:solidFill>
              </a:defRPr>
            </a:lvl1pPr>
            <a:lvl2pPr lvl="1" rtl="0">
              <a:spcBef>
                <a:spcPts val="0"/>
              </a:spcBef>
              <a:spcAft>
                <a:spcPts val="0"/>
              </a:spcAft>
              <a:buClr>
                <a:schemeClr val="accent1"/>
              </a:buClr>
              <a:buSzPts val="16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p:txBody>
      </p:sp>
      <p:cxnSp>
        <p:nvCxnSpPr>
          <p:cNvPr id="217" name="Google Shape;217;p18"/>
          <p:cNvCxnSpPr/>
          <p:nvPr/>
        </p:nvCxnSpPr>
        <p:spPr>
          <a:xfrm flipH="1" rot="10800000">
            <a:off x="206025" y="347275"/>
            <a:ext cx="949200" cy="548100"/>
          </a:xfrm>
          <a:prstGeom prst="straightConnector1">
            <a:avLst/>
          </a:prstGeom>
          <a:noFill/>
          <a:ln cap="flat" cmpd="sng" w="9525">
            <a:solidFill>
              <a:schemeClr val="lt1"/>
            </a:solidFill>
            <a:prstDash val="solid"/>
            <a:round/>
            <a:headEnd len="med" w="med" type="none"/>
            <a:tailEnd len="med" w="med" type="none"/>
          </a:ln>
        </p:spPr>
      </p:cxnSp>
      <p:cxnSp>
        <p:nvCxnSpPr>
          <p:cNvPr id="218" name="Google Shape;218;p18"/>
          <p:cNvCxnSpPr/>
          <p:nvPr/>
        </p:nvCxnSpPr>
        <p:spPr>
          <a:xfrm flipH="1" rot="10800000">
            <a:off x="319650" y="4548700"/>
            <a:ext cx="475500" cy="274500"/>
          </a:xfrm>
          <a:prstGeom prst="straightConnector1">
            <a:avLst/>
          </a:prstGeom>
          <a:noFill/>
          <a:ln cap="flat" cmpd="sng" w="9525">
            <a:solidFill>
              <a:schemeClr val="lt1"/>
            </a:solidFill>
            <a:prstDash val="solid"/>
            <a:round/>
            <a:headEnd len="med" w="med" type="none"/>
            <a:tailEnd len="med" w="med" type="none"/>
          </a:ln>
        </p:spPr>
      </p:cxnSp>
      <p:cxnSp>
        <p:nvCxnSpPr>
          <p:cNvPr id="219" name="Google Shape;219;p18"/>
          <p:cNvCxnSpPr/>
          <p:nvPr/>
        </p:nvCxnSpPr>
        <p:spPr>
          <a:xfrm flipH="1" rot="10800000">
            <a:off x="4621363" y="36075"/>
            <a:ext cx="1272900" cy="735000"/>
          </a:xfrm>
          <a:prstGeom prst="straightConnector1">
            <a:avLst/>
          </a:prstGeom>
          <a:noFill/>
          <a:ln cap="flat" cmpd="sng" w="9525">
            <a:solidFill>
              <a:schemeClr val="lt1"/>
            </a:solidFill>
            <a:prstDash val="solid"/>
            <a:round/>
            <a:headEnd len="med" w="med" type="none"/>
            <a:tailEnd len="med" w="med" type="none"/>
          </a:ln>
        </p:spPr>
      </p:cxnSp>
      <p:cxnSp>
        <p:nvCxnSpPr>
          <p:cNvPr id="220" name="Google Shape;220;p18"/>
          <p:cNvCxnSpPr/>
          <p:nvPr/>
        </p:nvCxnSpPr>
        <p:spPr>
          <a:xfrm flipH="1" rot="10800000">
            <a:off x="8658875" y="4584800"/>
            <a:ext cx="785700" cy="473400"/>
          </a:xfrm>
          <a:prstGeom prst="straightConnector1">
            <a:avLst/>
          </a:prstGeom>
          <a:noFill/>
          <a:ln cap="flat" cmpd="sng" w="9525">
            <a:solidFill>
              <a:schemeClr val="lt1"/>
            </a:solidFill>
            <a:prstDash val="solid"/>
            <a:round/>
            <a:headEnd len="med" w="med" type="none"/>
            <a:tailEnd len="med" w="med" type="none"/>
          </a:ln>
        </p:spPr>
      </p:cxnSp>
      <p:cxnSp>
        <p:nvCxnSpPr>
          <p:cNvPr id="221" name="Google Shape;221;p18"/>
          <p:cNvCxnSpPr/>
          <p:nvPr/>
        </p:nvCxnSpPr>
        <p:spPr>
          <a:xfrm flipH="1" rot="10800000">
            <a:off x="3314825" y="2351013"/>
            <a:ext cx="475500" cy="274500"/>
          </a:xfrm>
          <a:prstGeom prst="straightConnector1">
            <a:avLst/>
          </a:prstGeom>
          <a:noFill/>
          <a:ln cap="flat" cmpd="sng" w="9525">
            <a:solidFill>
              <a:schemeClr val="lt1"/>
            </a:solidFill>
            <a:prstDash val="solid"/>
            <a:round/>
            <a:headEnd len="med" w="med" type="none"/>
            <a:tailEnd len="med" w="med" type="none"/>
          </a:ln>
        </p:spPr>
      </p:cxnSp>
      <p:cxnSp>
        <p:nvCxnSpPr>
          <p:cNvPr id="222" name="Google Shape;222;p18"/>
          <p:cNvCxnSpPr/>
          <p:nvPr/>
        </p:nvCxnSpPr>
        <p:spPr>
          <a:xfrm flipH="1" rot="10800000">
            <a:off x="3971700" y="4388525"/>
            <a:ext cx="180000" cy="103800"/>
          </a:xfrm>
          <a:prstGeom prst="straightConnector1">
            <a:avLst/>
          </a:prstGeom>
          <a:noFill/>
          <a:ln cap="flat" cmpd="sng" w="9525">
            <a:solidFill>
              <a:schemeClr val="lt1"/>
            </a:solidFill>
            <a:prstDash val="solid"/>
            <a:round/>
            <a:headEnd len="med" w="med" type="none"/>
            <a:tailEnd len="med" w="med" type="none"/>
          </a:ln>
        </p:spPr>
      </p:cxnSp>
      <p:cxnSp>
        <p:nvCxnSpPr>
          <p:cNvPr id="223" name="Google Shape;223;p18"/>
          <p:cNvCxnSpPr/>
          <p:nvPr/>
        </p:nvCxnSpPr>
        <p:spPr>
          <a:xfrm flipH="1" rot="10800000">
            <a:off x="3588575" y="488100"/>
            <a:ext cx="180000" cy="10380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5_1">
    <p:spTree>
      <p:nvGrpSpPr>
        <p:cNvPr id="224" name="Shape 224"/>
        <p:cNvGrpSpPr/>
        <p:nvPr/>
      </p:nvGrpSpPr>
      <p:grpSpPr>
        <a:xfrm>
          <a:off x="0" y="0"/>
          <a:ext cx="0" cy="0"/>
          <a:chOff x="0" y="0"/>
          <a:chExt cx="0" cy="0"/>
        </a:xfrm>
      </p:grpSpPr>
      <p:sp>
        <p:nvSpPr>
          <p:cNvPr id="225" name="Google Shape;225;p19"/>
          <p:cNvSpPr txBox="1"/>
          <p:nvPr>
            <p:ph idx="1" type="subTitle"/>
          </p:nvPr>
        </p:nvSpPr>
        <p:spPr>
          <a:xfrm>
            <a:off x="902525" y="2567775"/>
            <a:ext cx="3274200" cy="14277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226" name="Google Shape;226;p19"/>
          <p:cNvCxnSpPr/>
          <p:nvPr/>
        </p:nvCxnSpPr>
        <p:spPr>
          <a:xfrm flipH="1" rot="10800000">
            <a:off x="5132425" y="4166475"/>
            <a:ext cx="949200" cy="548100"/>
          </a:xfrm>
          <a:prstGeom prst="straightConnector1">
            <a:avLst/>
          </a:prstGeom>
          <a:noFill/>
          <a:ln cap="flat" cmpd="sng" w="9525">
            <a:solidFill>
              <a:schemeClr val="lt1"/>
            </a:solidFill>
            <a:prstDash val="solid"/>
            <a:round/>
            <a:headEnd len="med" w="med" type="none"/>
            <a:tailEnd len="med" w="med" type="none"/>
          </a:ln>
        </p:spPr>
      </p:cxnSp>
      <p:cxnSp>
        <p:nvCxnSpPr>
          <p:cNvPr id="227" name="Google Shape;227;p19"/>
          <p:cNvCxnSpPr/>
          <p:nvPr/>
        </p:nvCxnSpPr>
        <p:spPr>
          <a:xfrm flipH="1" rot="10800000">
            <a:off x="202750" y="1784925"/>
            <a:ext cx="475500" cy="274500"/>
          </a:xfrm>
          <a:prstGeom prst="straightConnector1">
            <a:avLst/>
          </a:prstGeom>
          <a:noFill/>
          <a:ln cap="flat" cmpd="sng" w="9525">
            <a:solidFill>
              <a:schemeClr val="lt1"/>
            </a:solidFill>
            <a:prstDash val="solid"/>
            <a:round/>
            <a:headEnd len="med" w="med" type="none"/>
            <a:tailEnd len="med" w="med" type="none"/>
          </a:ln>
        </p:spPr>
      </p:cxnSp>
      <p:cxnSp>
        <p:nvCxnSpPr>
          <p:cNvPr id="228" name="Google Shape;228;p19"/>
          <p:cNvCxnSpPr/>
          <p:nvPr/>
        </p:nvCxnSpPr>
        <p:spPr>
          <a:xfrm flipH="1" rot="10800000">
            <a:off x="5435025" y="180150"/>
            <a:ext cx="475500" cy="274500"/>
          </a:xfrm>
          <a:prstGeom prst="straightConnector1">
            <a:avLst/>
          </a:prstGeom>
          <a:noFill/>
          <a:ln cap="flat" cmpd="sng" w="9525">
            <a:solidFill>
              <a:schemeClr val="lt1"/>
            </a:solidFill>
            <a:prstDash val="solid"/>
            <a:round/>
            <a:headEnd len="med" w="med" type="none"/>
            <a:tailEnd len="med" w="med" type="none"/>
          </a:ln>
        </p:spPr>
      </p:cxnSp>
      <p:cxnSp>
        <p:nvCxnSpPr>
          <p:cNvPr id="229" name="Google Shape;229;p19"/>
          <p:cNvCxnSpPr/>
          <p:nvPr/>
        </p:nvCxnSpPr>
        <p:spPr>
          <a:xfrm flipH="1" rot="10800000">
            <a:off x="1039288" y="3882225"/>
            <a:ext cx="1272900" cy="735000"/>
          </a:xfrm>
          <a:prstGeom prst="straightConnector1">
            <a:avLst/>
          </a:prstGeom>
          <a:noFill/>
          <a:ln cap="flat" cmpd="sng" w="9525">
            <a:solidFill>
              <a:schemeClr val="lt1"/>
            </a:solidFill>
            <a:prstDash val="solid"/>
            <a:round/>
            <a:headEnd len="med" w="med" type="none"/>
            <a:tailEnd len="med" w="med" type="none"/>
          </a:ln>
        </p:spPr>
      </p:cxnSp>
      <p:cxnSp>
        <p:nvCxnSpPr>
          <p:cNvPr id="230" name="Google Shape;230;p19"/>
          <p:cNvCxnSpPr/>
          <p:nvPr/>
        </p:nvCxnSpPr>
        <p:spPr>
          <a:xfrm flipH="1" rot="10800000">
            <a:off x="8066050" y="2638100"/>
            <a:ext cx="785700" cy="473400"/>
          </a:xfrm>
          <a:prstGeom prst="straightConnector1">
            <a:avLst/>
          </a:prstGeom>
          <a:noFill/>
          <a:ln cap="flat" cmpd="sng" w="9525">
            <a:solidFill>
              <a:schemeClr val="lt1"/>
            </a:solidFill>
            <a:prstDash val="solid"/>
            <a:round/>
            <a:headEnd len="med" w="med" type="none"/>
            <a:tailEnd len="med" w="med" type="none"/>
          </a:ln>
        </p:spPr>
      </p:cxnSp>
      <p:cxnSp>
        <p:nvCxnSpPr>
          <p:cNvPr id="231" name="Google Shape;231;p19"/>
          <p:cNvCxnSpPr/>
          <p:nvPr/>
        </p:nvCxnSpPr>
        <p:spPr>
          <a:xfrm flipH="1" rot="10800000">
            <a:off x="7512325" y="4547000"/>
            <a:ext cx="475500" cy="274500"/>
          </a:xfrm>
          <a:prstGeom prst="straightConnector1">
            <a:avLst/>
          </a:prstGeom>
          <a:noFill/>
          <a:ln cap="flat" cmpd="sng" w="9525">
            <a:solidFill>
              <a:schemeClr val="lt1"/>
            </a:solidFill>
            <a:prstDash val="solid"/>
            <a:round/>
            <a:headEnd len="med" w="med" type="none"/>
            <a:tailEnd len="med" w="med" type="none"/>
          </a:ln>
        </p:spPr>
      </p:cxnSp>
      <p:cxnSp>
        <p:nvCxnSpPr>
          <p:cNvPr id="232" name="Google Shape;232;p19"/>
          <p:cNvCxnSpPr/>
          <p:nvPr/>
        </p:nvCxnSpPr>
        <p:spPr>
          <a:xfrm flipH="1" rot="10800000">
            <a:off x="3322525" y="1561325"/>
            <a:ext cx="180000" cy="103800"/>
          </a:xfrm>
          <a:prstGeom prst="straightConnector1">
            <a:avLst/>
          </a:prstGeom>
          <a:noFill/>
          <a:ln cap="flat" cmpd="sng" w="9525">
            <a:solidFill>
              <a:schemeClr val="lt1"/>
            </a:solidFill>
            <a:prstDash val="solid"/>
            <a:round/>
            <a:headEnd len="med" w="med" type="none"/>
            <a:tailEnd len="med" w="med" type="none"/>
          </a:ln>
        </p:spPr>
      </p:cxnSp>
      <p:cxnSp>
        <p:nvCxnSpPr>
          <p:cNvPr id="233" name="Google Shape;233;p19"/>
          <p:cNvCxnSpPr/>
          <p:nvPr/>
        </p:nvCxnSpPr>
        <p:spPr>
          <a:xfrm flipH="1" rot="10800000">
            <a:off x="8424000" y="350850"/>
            <a:ext cx="180000" cy="103800"/>
          </a:xfrm>
          <a:prstGeom prst="straightConnector1">
            <a:avLst/>
          </a:prstGeom>
          <a:noFill/>
          <a:ln cap="flat" cmpd="sng" w="9525">
            <a:solidFill>
              <a:schemeClr val="lt1"/>
            </a:solidFill>
            <a:prstDash val="solid"/>
            <a:round/>
            <a:headEnd len="med" w="med" type="none"/>
            <a:tailEnd len="med" w="med" type="none"/>
          </a:ln>
        </p:spPr>
      </p:cxnSp>
      <p:sp>
        <p:nvSpPr>
          <p:cNvPr id="234" name="Google Shape;234;p19"/>
          <p:cNvSpPr txBox="1"/>
          <p:nvPr>
            <p:ph type="title"/>
          </p:nvPr>
        </p:nvSpPr>
        <p:spPr>
          <a:xfrm>
            <a:off x="720000" y="540000"/>
            <a:ext cx="3852000" cy="4500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35" name="Google Shape;235;p19"/>
          <p:cNvSpPr txBox="1"/>
          <p:nvPr>
            <p:ph idx="2" type="subTitle"/>
          </p:nvPr>
        </p:nvSpPr>
        <p:spPr>
          <a:xfrm>
            <a:off x="900000" y="1989550"/>
            <a:ext cx="2231400" cy="5823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1800"/>
              <a:buFont typeface="Nunito"/>
              <a:buNone/>
              <a:defRPr b="1" sz="1600">
                <a:solidFill>
                  <a:schemeClr val="dk2"/>
                </a:solidFill>
                <a:latin typeface="Nunito"/>
                <a:ea typeface="Nunito"/>
                <a:cs typeface="Nunito"/>
                <a:sym typeface="Nunito"/>
              </a:defRPr>
            </a:lvl1pPr>
            <a:lvl2pPr lvl="1" rtl="0" algn="ctr">
              <a:spcBef>
                <a:spcPts val="0"/>
              </a:spcBef>
              <a:spcAft>
                <a:spcPts val="0"/>
              </a:spcAft>
              <a:buSzPts val="16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12">
    <p:spTree>
      <p:nvGrpSpPr>
        <p:cNvPr id="236" name="Shape 236"/>
        <p:cNvGrpSpPr/>
        <p:nvPr/>
      </p:nvGrpSpPr>
      <p:grpSpPr>
        <a:xfrm>
          <a:off x="0" y="0"/>
          <a:ext cx="0" cy="0"/>
          <a:chOff x="0" y="0"/>
          <a:chExt cx="0" cy="0"/>
        </a:xfrm>
      </p:grpSpPr>
      <p:sp>
        <p:nvSpPr>
          <p:cNvPr id="237" name="Google Shape;237;p20"/>
          <p:cNvSpPr txBox="1"/>
          <p:nvPr>
            <p:ph type="title"/>
          </p:nvPr>
        </p:nvSpPr>
        <p:spPr>
          <a:xfrm>
            <a:off x="720000" y="1816050"/>
            <a:ext cx="3852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38" name="Google Shape;238;p20"/>
          <p:cNvSpPr txBox="1"/>
          <p:nvPr>
            <p:ph idx="1" type="subTitle"/>
          </p:nvPr>
        </p:nvSpPr>
        <p:spPr>
          <a:xfrm>
            <a:off x="720000" y="2567775"/>
            <a:ext cx="2802900" cy="14277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9" name="Google Shape;239;p20"/>
          <p:cNvSpPr txBox="1"/>
          <p:nvPr>
            <p:ph idx="2" type="subTitle"/>
          </p:nvPr>
        </p:nvSpPr>
        <p:spPr>
          <a:xfrm>
            <a:off x="5762700" y="1104675"/>
            <a:ext cx="2661300" cy="634500"/>
          </a:xfrm>
          <a:prstGeom prst="rect">
            <a:avLst/>
          </a:prstGeom>
        </p:spPr>
        <p:txBody>
          <a:bodyPr anchorCtr="0" anchor="ctr" bIns="91425" lIns="91425" spcFirstLastPara="1" rIns="91425" wrap="square" tIns="91425">
            <a:noAutofit/>
          </a:bodyPr>
          <a:lstStyle>
            <a:lvl1pPr lvl="0">
              <a:spcBef>
                <a:spcPts val="0"/>
              </a:spcBef>
              <a:spcAft>
                <a:spcPts val="0"/>
              </a:spcAft>
              <a:buSzPts val="1600"/>
              <a:buNone/>
              <a:defRPr sz="1600"/>
            </a:lvl1pPr>
            <a:lvl2pPr lvl="1">
              <a:spcBef>
                <a:spcPts val="0"/>
              </a:spcBef>
              <a:spcAft>
                <a:spcPts val="0"/>
              </a:spcAft>
              <a:buSzPts val="16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0" name="Google Shape;240;p20"/>
          <p:cNvSpPr txBox="1"/>
          <p:nvPr>
            <p:ph idx="3" type="subTitle"/>
          </p:nvPr>
        </p:nvSpPr>
        <p:spPr>
          <a:xfrm>
            <a:off x="5762700" y="2254500"/>
            <a:ext cx="26613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41" name="Google Shape;241;p20"/>
          <p:cNvSpPr txBox="1"/>
          <p:nvPr>
            <p:ph idx="4" type="subTitle"/>
          </p:nvPr>
        </p:nvSpPr>
        <p:spPr>
          <a:xfrm>
            <a:off x="5762700" y="3404325"/>
            <a:ext cx="26613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242" name="Google Shape;242;p20"/>
          <p:cNvCxnSpPr/>
          <p:nvPr/>
        </p:nvCxnSpPr>
        <p:spPr>
          <a:xfrm flipH="1" rot="10800000">
            <a:off x="270300" y="713075"/>
            <a:ext cx="629700" cy="629400"/>
          </a:xfrm>
          <a:prstGeom prst="straightConnector1">
            <a:avLst/>
          </a:prstGeom>
          <a:noFill/>
          <a:ln cap="flat" cmpd="sng" w="9525">
            <a:solidFill>
              <a:schemeClr val="lt1"/>
            </a:solidFill>
            <a:prstDash val="solid"/>
            <a:round/>
            <a:headEnd len="med" w="med" type="none"/>
            <a:tailEnd len="med" w="med" type="none"/>
          </a:ln>
        </p:spPr>
      </p:cxnSp>
      <p:cxnSp>
        <p:nvCxnSpPr>
          <p:cNvPr id="243" name="Google Shape;243;p20"/>
          <p:cNvCxnSpPr/>
          <p:nvPr/>
        </p:nvCxnSpPr>
        <p:spPr>
          <a:xfrm flipH="1" rot="10800000">
            <a:off x="2717475" y="3939400"/>
            <a:ext cx="258900" cy="258900"/>
          </a:xfrm>
          <a:prstGeom prst="straightConnector1">
            <a:avLst/>
          </a:prstGeom>
          <a:noFill/>
          <a:ln cap="flat" cmpd="sng" w="9525">
            <a:solidFill>
              <a:schemeClr val="lt1"/>
            </a:solidFill>
            <a:prstDash val="solid"/>
            <a:round/>
            <a:headEnd len="med" w="med" type="none"/>
            <a:tailEnd len="med" w="med" type="none"/>
          </a:ln>
        </p:spPr>
      </p:cxnSp>
      <p:cxnSp>
        <p:nvCxnSpPr>
          <p:cNvPr id="244" name="Google Shape;244;p20"/>
          <p:cNvCxnSpPr/>
          <p:nvPr/>
        </p:nvCxnSpPr>
        <p:spPr>
          <a:xfrm flipH="1" rot="10800000">
            <a:off x="7935900" y="4425600"/>
            <a:ext cx="308100" cy="308100"/>
          </a:xfrm>
          <a:prstGeom prst="straightConnector1">
            <a:avLst/>
          </a:prstGeom>
          <a:noFill/>
          <a:ln cap="flat" cmpd="sng" w="9525">
            <a:solidFill>
              <a:schemeClr val="lt1"/>
            </a:solidFill>
            <a:prstDash val="solid"/>
            <a:round/>
            <a:headEnd len="med" w="med" type="none"/>
            <a:tailEnd len="med" w="med" type="none"/>
          </a:ln>
        </p:spPr>
      </p:cxnSp>
      <p:cxnSp>
        <p:nvCxnSpPr>
          <p:cNvPr id="245" name="Google Shape;245;p20"/>
          <p:cNvCxnSpPr/>
          <p:nvPr/>
        </p:nvCxnSpPr>
        <p:spPr>
          <a:xfrm flipH="1" rot="10800000">
            <a:off x="7193650" y="66575"/>
            <a:ext cx="384000" cy="384000"/>
          </a:xfrm>
          <a:prstGeom prst="straightConnector1">
            <a:avLst/>
          </a:prstGeom>
          <a:noFill/>
          <a:ln cap="flat" cmpd="sng" w="9525">
            <a:solidFill>
              <a:schemeClr val="lt1"/>
            </a:solidFill>
            <a:prstDash val="solid"/>
            <a:round/>
            <a:headEnd len="med" w="med" type="none"/>
            <a:tailEnd len="med" w="med" type="none"/>
          </a:ln>
        </p:spPr>
      </p:cxnSp>
      <p:cxnSp>
        <p:nvCxnSpPr>
          <p:cNvPr id="246" name="Google Shape;246;p20"/>
          <p:cNvCxnSpPr/>
          <p:nvPr/>
        </p:nvCxnSpPr>
        <p:spPr>
          <a:xfrm flipH="1" rot="10800000">
            <a:off x="787438" y="3876850"/>
            <a:ext cx="384000" cy="384000"/>
          </a:xfrm>
          <a:prstGeom prst="straightConnector1">
            <a:avLst/>
          </a:prstGeom>
          <a:noFill/>
          <a:ln cap="flat" cmpd="sng" w="9525">
            <a:solidFill>
              <a:schemeClr val="lt1"/>
            </a:solidFill>
            <a:prstDash val="solid"/>
            <a:round/>
            <a:headEnd len="med" w="med" type="none"/>
            <a:tailEnd len="med" w="med" type="none"/>
          </a:ln>
        </p:spPr>
      </p:cxnSp>
      <p:cxnSp>
        <p:nvCxnSpPr>
          <p:cNvPr id="247" name="Google Shape;247;p20"/>
          <p:cNvCxnSpPr/>
          <p:nvPr/>
        </p:nvCxnSpPr>
        <p:spPr>
          <a:xfrm flipH="1" rot="10800000">
            <a:off x="4754150" y="349425"/>
            <a:ext cx="700800" cy="70080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5" name="Shape 75"/>
        <p:cNvGrpSpPr/>
        <p:nvPr/>
      </p:nvGrpSpPr>
      <p:grpSpPr>
        <a:xfrm>
          <a:off x="0" y="0"/>
          <a:ext cx="0" cy="0"/>
          <a:chOff x="0" y="0"/>
          <a:chExt cx="0" cy="0"/>
        </a:xfrm>
      </p:grpSpPr>
      <p:sp>
        <p:nvSpPr>
          <p:cNvPr id="76" name="Google Shape;76;p3"/>
          <p:cNvSpPr/>
          <p:nvPr/>
        </p:nvSpPr>
        <p:spPr>
          <a:xfrm>
            <a:off x="0" y="0"/>
            <a:ext cx="9144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txBox="1"/>
          <p:nvPr>
            <p:ph type="title"/>
          </p:nvPr>
        </p:nvSpPr>
        <p:spPr>
          <a:xfrm>
            <a:off x="2302638" y="1983988"/>
            <a:ext cx="4538700" cy="8418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accent3"/>
              </a:buClr>
              <a:buSzPts val="3600"/>
              <a:buNone/>
              <a:defRPr sz="4000">
                <a:solidFill>
                  <a:schemeClr val="accent3"/>
                </a:solidFill>
              </a:defRPr>
            </a:lvl1pPr>
            <a:lvl2pPr lvl="1" algn="ctr">
              <a:spcBef>
                <a:spcPts val="0"/>
              </a:spcBef>
              <a:spcAft>
                <a:spcPts val="0"/>
              </a:spcAft>
              <a:buClr>
                <a:schemeClr val="accent3"/>
              </a:buClr>
              <a:buSzPts val="3600"/>
              <a:buNone/>
              <a:defRPr sz="3600">
                <a:solidFill>
                  <a:schemeClr val="accent3"/>
                </a:solidFill>
              </a:defRPr>
            </a:lvl2pPr>
            <a:lvl3pPr lvl="2" algn="ctr">
              <a:spcBef>
                <a:spcPts val="0"/>
              </a:spcBef>
              <a:spcAft>
                <a:spcPts val="0"/>
              </a:spcAft>
              <a:buClr>
                <a:schemeClr val="accent3"/>
              </a:buClr>
              <a:buSzPts val="3600"/>
              <a:buNone/>
              <a:defRPr sz="3600">
                <a:solidFill>
                  <a:schemeClr val="accent3"/>
                </a:solidFill>
              </a:defRPr>
            </a:lvl3pPr>
            <a:lvl4pPr lvl="3" algn="ctr">
              <a:spcBef>
                <a:spcPts val="0"/>
              </a:spcBef>
              <a:spcAft>
                <a:spcPts val="0"/>
              </a:spcAft>
              <a:buClr>
                <a:schemeClr val="accent3"/>
              </a:buClr>
              <a:buSzPts val="3600"/>
              <a:buNone/>
              <a:defRPr sz="3600">
                <a:solidFill>
                  <a:schemeClr val="accent3"/>
                </a:solidFill>
              </a:defRPr>
            </a:lvl4pPr>
            <a:lvl5pPr lvl="4" algn="ctr">
              <a:spcBef>
                <a:spcPts val="0"/>
              </a:spcBef>
              <a:spcAft>
                <a:spcPts val="0"/>
              </a:spcAft>
              <a:buClr>
                <a:schemeClr val="accent3"/>
              </a:buClr>
              <a:buSzPts val="3600"/>
              <a:buNone/>
              <a:defRPr sz="3600">
                <a:solidFill>
                  <a:schemeClr val="accent3"/>
                </a:solidFill>
              </a:defRPr>
            </a:lvl5pPr>
            <a:lvl6pPr lvl="5" algn="ctr">
              <a:spcBef>
                <a:spcPts val="0"/>
              </a:spcBef>
              <a:spcAft>
                <a:spcPts val="0"/>
              </a:spcAft>
              <a:buClr>
                <a:schemeClr val="accent3"/>
              </a:buClr>
              <a:buSzPts val="3600"/>
              <a:buNone/>
              <a:defRPr sz="3600">
                <a:solidFill>
                  <a:schemeClr val="accent3"/>
                </a:solidFill>
              </a:defRPr>
            </a:lvl6pPr>
            <a:lvl7pPr lvl="6" algn="ctr">
              <a:spcBef>
                <a:spcPts val="0"/>
              </a:spcBef>
              <a:spcAft>
                <a:spcPts val="0"/>
              </a:spcAft>
              <a:buClr>
                <a:schemeClr val="accent3"/>
              </a:buClr>
              <a:buSzPts val="3600"/>
              <a:buNone/>
              <a:defRPr sz="3600">
                <a:solidFill>
                  <a:schemeClr val="accent3"/>
                </a:solidFill>
              </a:defRPr>
            </a:lvl7pPr>
            <a:lvl8pPr lvl="7" algn="ctr">
              <a:spcBef>
                <a:spcPts val="0"/>
              </a:spcBef>
              <a:spcAft>
                <a:spcPts val="0"/>
              </a:spcAft>
              <a:buClr>
                <a:schemeClr val="accent3"/>
              </a:buClr>
              <a:buSzPts val="3600"/>
              <a:buNone/>
              <a:defRPr sz="3600">
                <a:solidFill>
                  <a:schemeClr val="accent3"/>
                </a:solidFill>
              </a:defRPr>
            </a:lvl8pPr>
            <a:lvl9pPr lvl="8" algn="ctr">
              <a:spcBef>
                <a:spcPts val="0"/>
              </a:spcBef>
              <a:spcAft>
                <a:spcPts val="0"/>
              </a:spcAft>
              <a:buClr>
                <a:schemeClr val="accent3"/>
              </a:buClr>
              <a:buSzPts val="3600"/>
              <a:buNone/>
              <a:defRPr sz="3600">
                <a:solidFill>
                  <a:schemeClr val="accent3"/>
                </a:solidFill>
              </a:defRPr>
            </a:lvl9pPr>
          </a:lstStyle>
          <a:p/>
        </p:txBody>
      </p:sp>
      <p:sp>
        <p:nvSpPr>
          <p:cNvPr id="78" name="Google Shape;78;p3"/>
          <p:cNvSpPr txBox="1"/>
          <p:nvPr>
            <p:ph hasCustomPrompt="1" idx="2" type="title"/>
          </p:nvPr>
        </p:nvSpPr>
        <p:spPr>
          <a:xfrm>
            <a:off x="3914100" y="1311400"/>
            <a:ext cx="1315800" cy="672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3"/>
              </a:buClr>
              <a:buSzPts val="6400"/>
              <a:buNone/>
              <a:defRPr sz="5000">
                <a:solidFill>
                  <a:schemeClr val="accent3"/>
                </a:solidFill>
              </a:defRPr>
            </a:lvl1pPr>
            <a:lvl2pPr lvl="1" rtl="0" algn="r">
              <a:spcBef>
                <a:spcPts val="0"/>
              </a:spcBef>
              <a:spcAft>
                <a:spcPts val="0"/>
              </a:spcAft>
              <a:buClr>
                <a:schemeClr val="accent3"/>
              </a:buClr>
              <a:buSzPts val="6000"/>
              <a:buNone/>
              <a:defRPr sz="6000">
                <a:solidFill>
                  <a:schemeClr val="accent3"/>
                </a:solidFill>
              </a:defRPr>
            </a:lvl2pPr>
            <a:lvl3pPr lvl="2" rtl="0" algn="r">
              <a:spcBef>
                <a:spcPts val="0"/>
              </a:spcBef>
              <a:spcAft>
                <a:spcPts val="0"/>
              </a:spcAft>
              <a:buClr>
                <a:schemeClr val="accent3"/>
              </a:buClr>
              <a:buSzPts val="6000"/>
              <a:buNone/>
              <a:defRPr sz="6000">
                <a:solidFill>
                  <a:schemeClr val="accent3"/>
                </a:solidFill>
              </a:defRPr>
            </a:lvl3pPr>
            <a:lvl4pPr lvl="3" rtl="0" algn="r">
              <a:spcBef>
                <a:spcPts val="0"/>
              </a:spcBef>
              <a:spcAft>
                <a:spcPts val="0"/>
              </a:spcAft>
              <a:buClr>
                <a:schemeClr val="accent3"/>
              </a:buClr>
              <a:buSzPts val="6000"/>
              <a:buNone/>
              <a:defRPr sz="6000">
                <a:solidFill>
                  <a:schemeClr val="accent3"/>
                </a:solidFill>
              </a:defRPr>
            </a:lvl4pPr>
            <a:lvl5pPr lvl="4" rtl="0" algn="r">
              <a:spcBef>
                <a:spcPts val="0"/>
              </a:spcBef>
              <a:spcAft>
                <a:spcPts val="0"/>
              </a:spcAft>
              <a:buClr>
                <a:schemeClr val="accent3"/>
              </a:buClr>
              <a:buSzPts val="6000"/>
              <a:buNone/>
              <a:defRPr sz="6000">
                <a:solidFill>
                  <a:schemeClr val="accent3"/>
                </a:solidFill>
              </a:defRPr>
            </a:lvl5pPr>
            <a:lvl6pPr lvl="5" rtl="0" algn="r">
              <a:spcBef>
                <a:spcPts val="0"/>
              </a:spcBef>
              <a:spcAft>
                <a:spcPts val="0"/>
              </a:spcAft>
              <a:buClr>
                <a:schemeClr val="accent3"/>
              </a:buClr>
              <a:buSzPts val="6000"/>
              <a:buNone/>
              <a:defRPr sz="6000">
                <a:solidFill>
                  <a:schemeClr val="accent3"/>
                </a:solidFill>
              </a:defRPr>
            </a:lvl6pPr>
            <a:lvl7pPr lvl="6" rtl="0" algn="r">
              <a:spcBef>
                <a:spcPts val="0"/>
              </a:spcBef>
              <a:spcAft>
                <a:spcPts val="0"/>
              </a:spcAft>
              <a:buClr>
                <a:schemeClr val="accent3"/>
              </a:buClr>
              <a:buSzPts val="6000"/>
              <a:buNone/>
              <a:defRPr sz="6000">
                <a:solidFill>
                  <a:schemeClr val="accent3"/>
                </a:solidFill>
              </a:defRPr>
            </a:lvl7pPr>
            <a:lvl8pPr lvl="7" rtl="0" algn="r">
              <a:spcBef>
                <a:spcPts val="0"/>
              </a:spcBef>
              <a:spcAft>
                <a:spcPts val="0"/>
              </a:spcAft>
              <a:buClr>
                <a:schemeClr val="accent3"/>
              </a:buClr>
              <a:buSzPts val="6000"/>
              <a:buNone/>
              <a:defRPr sz="6000">
                <a:solidFill>
                  <a:schemeClr val="accent3"/>
                </a:solidFill>
              </a:defRPr>
            </a:lvl8pPr>
            <a:lvl9pPr lvl="8" rtl="0" algn="r">
              <a:spcBef>
                <a:spcPts val="0"/>
              </a:spcBef>
              <a:spcAft>
                <a:spcPts val="0"/>
              </a:spcAft>
              <a:buClr>
                <a:schemeClr val="accent3"/>
              </a:buClr>
              <a:buSzPts val="6000"/>
              <a:buNone/>
              <a:defRPr sz="6000">
                <a:solidFill>
                  <a:schemeClr val="accent3"/>
                </a:solidFill>
              </a:defRPr>
            </a:lvl9pPr>
          </a:lstStyle>
          <a:p>
            <a:r>
              <a:t>xx%</a:t>
            </a:r>
          </a:p>
        </p:txBody>
      </p:sp>
      <p:sp>
        <p:nvSpPr>
          <p:cNvPr id="79" name="Google Shape;79;p3"/>
          <p:cNvSpPr txBox="1"/>
          <p:nvPr>
            <p:ph idx="1" type="subTitle"/>
          </p:nvPr>
        </p:nvSpPr>
        <p:spPr>
          <a:xfrm>
            <a:off x="3031425" y="2580800"/>
            <a:ext cx="3081000" cy="901800"/>
          </a:xfrm>
          <a:prstGeom prst="rect">
            <a:avLst/>
          </a:prstGeom>
        </p:spPr>
        <p:txBody>
          <a:bodyPr anchorCtr="0" anchor="t" bIns="91425" lIns="91425" spcFirstLastPara="1" rIns="91425" wrap="square" tIns="91425">
            <a:noAutofit/>
          </a:bodyPr>
          <a:lstStyle>
            <a:lvl1pPr lvl="0" algn="ctr">
              <a:spcBef>
                <a:spcPts val="0"/>
              </a:spcBef>
              <a:spcAft>
                <a:spcPts val="0"/>
              </a:spcAft>
              <a:buSzPts val="1800"/>
              <a:buNone/>
              <a:defRPr>
                <a:solidFill>
                  <a:schemeClr val="accent1"/>
                </a:solidFill>
              </a:defRPr>
            </a:lvl1pPr>
            <a:lvl2pPr lvl="1">
              <a:spcBef>
                <a:spcPts val="0"/>
              </a:spcBef>
              <a:spcAft>
                <a:spcPts val="0"/>
              </a:spcAft>
              <a:buSzPts val="16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ther 2">
  <p:cSld name="CUSTOM_3">
    <p:spTree>
      <p:nvGrpSpPr>
        <p:cNvPr id="248" name="Shape 248"/>
        <p:cNvGrpSpPr/>
        <p:nvPr/>
      </p:nvGrpSpPr>
      <p:grpSpPr>
        <a:xfrm>
          <a:off x="0" y="0"/>
          <a:ext cx="0" cy="0"/>
          <a:chOff x="0" y="0"/>
          <a:chExt cx="0" cy="0"/>
        </a:xfrm>
      </p:grpSpPr>
      <p:sp>
        <p:nvSpPr>
          <p:cNvPr id="249" name="Google Shape;249;p21"/>
          <p:cNvSpPr/>
          <p:nvPr/>
        </p:nvSpPr>
        <p:spPr>
          <a:xfrm>
            <a:off x="0" y="0"/>
            <a:ext cx="9144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1"/>
          <p:cNvSpPr txBox="1"/>
          <p:nvPr>
            <p:ph type="title"/>
          </p:nvPr>
        </p:nvSpPr>
        <p:spPr>
          <a:xfrm>
            <a:off x="899988" y="1983988"/>
            <a:ext cx="4538700" cy="841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3"/>
              </a:buClr>
              <a:buSzPts val="3600"/>
              <a:buNone/>
              <a:defRPr sz="4000">
                <a:solidFill>
                  <a:schemeClr val="accent3"/>
                </a:solidFill>
              </a:defRPr>
            </a:lvl1pPr>
            <a:lvl2pPr lvl="1" rtl="0">
              <a:spcBef>
                <a:spcPts val="0"/>
              </a:spcBef>
              <a:spcAft>
                <a:spcPts val="0"/>
              </a:spcAft>
              <a:buClr>
                <a:schemeClr val="accent3"/>
              </a:buClr>
              <a:buSzPts val="3600"/>
              <a:buNone/>
              <a:defRPr sz="3600">
                <a:solidFill>
                  <a:schemeClr val="accent3"/>
                </a:solidFill>
              </a:defRPr>
            </a:lvl2pPr>
            <a:lvl3pPr lvl="2" rtl="0">
              <a:spcBef>
                <a:spcPts val="0"/>
              </a:spcBef>
              <a:spcAft>
                <a:spcPts val="0"/>
              </a:spcAft>
              <a:buClr>
                <a:schemeClr val="accent3"/>
              </a:buClr>
              <a:buSzPts val="3600"/>
              <a:buNone/>
              <a:defRPr sz="3600">
                <a:solidFill>
                  <a:schemeClr val="accent3"/>
                </a:solidFill>
              </a:defRPr>
            </a:lvl3pPr>
            <a:lvl4pPr lvl="3" rtl="0">
              <a:spcBef>
                <a:spcPts val="0"/>
              </a:spcBef>
              <a:spcAft>
                <a:spcPts val="0"/>
              </a:spcAft>
              <a:buClr>
                <a:schemeClr val="accent3"/>
              </a:buClr>
              <a:buSzPts val="3600"/>
              <a:buNone/>
              <a:defRPr sz="3600">
                <a:solidFill>
                  <a:schemeClr val="accent3"/>
                </a:solidFill>
              </a:defRPr>
            </a:lvl4pPr>
            <a:lvl5pPr lvl="4" rtl="0">
              <a:spcBef>
                <a:spcPts val="0"/>
              </a:spcBef>
              <a:spcAft>
                <a:spcPts val="0"/>
              </a:spcAft>
              <a:buClr>
                <a:schemeClr val="accent3"/>
              </a:buClr>
              <a:buSzPts val="3600"/>
              <a:buNone/>
              <a:defRPr sz="3600">
                <a:solidFill>
                  <a:schemeClr val="accent3"/>
                </a:solidFill>
              </a:defRPr>
            </a:lvl5pPr>
            <a:lvl6pPr lvl="5" rtl="0">
              <a:spcBef>
                <a:spcPts val="0"/>
              </a:spcBef>
              <a:spcAft>
                <a:spcPts val="0"/>
              </a:spcAft>
              <a:buClr>
                <a:schemeClr val="accent3"/>
              </a:buClr>
              <a:buSzPts val="3600"/>
              <a:buNone/>
              <a:defRPr sz="3600">
                <a:solidFill>
                  <a:schemeClr val="accent3"/>
                </a:solidFill>
              </a:defRPr>
            </a:lvl6pPr>
            <a:lvl7pPr lvl="6" rtl="0">
              <a:spcBef>
                <a:spcPts val="0"/>
              </a:spcBef>
              <a:spcAft>
                <a:spcPts val="0"/>
              </a:spcAft>
              <a:buClr>
                <a:schemeClr val="accent3"/>
              </a:buClr>
              <a:buSzPts val="3600"/>
              <a:buNone/>
              <a:defRPr sz="3600">
                <a:solidFill>
                  <a:schemeClr val="accent3"/>
                </a:solidFill>
              </a:defRPr>
            </a:lvl7pPr>
            <a:lvl8pPr lvl="7" rtl="0">
              <a:spcBef>
                <a:spcPts val="0"/>
              </a:spcBef>
              <a:spcAft>
                <a:spcPts val="0"/>
              </a:spcAft>
              <a:buClr>
                <a:schemeClr val="accent3"/>
              </a:buClr>
              <a:buSzPts val="3600"/>
              <a:buNone/>
              <a:defRPr sz="3600">
                <a:solidFill>
                  <a:schemeClr val="accent3"/>
                </a:solidFill>
              </a:defRPr>
            </a:lvl8pPr>
            <a:lvl9pPr lvl="8" rtl="0">
              <a:spcBef>
                <a:spcPts val="0"/>
              </a:spcBef>
              <a:spcAft>
                <a:spcPts val="0"/>
              </a:spcAft>
              <a:buClr>
                <a:schemeClr val="accent3"/>
              </a:buClr>
              <a:buSzPts val="3600"/>
              <a:buNone/>
              <a:defRPr sz="3600">
                <a:solidFill>
                  <a:schemeClr val="accent3"/>
                </a:solidFill>
              </a:defRPr>
            </a:lvl9pPr>
          </a:lstStyle>
          <a:p/>
        </p:txBody>
      </p:sp>
      <p:sp>
        <p:nvSpPr>
          <p:cNvPr id="251" name="Google Shape;251;p21"/>
          <p:cNvSpPr txBox="1"/>
          <p:nvPr>
            <p:ph hasCustomPrompt="1" idx="2" type="title"/>
          </p:nvPr>
        </p:nvSpPr>
        <p:spPr>
          <a:xfrm>
            <a:off x="899988" y="1311400"/>
            <a:ext cx="1315800" cy="672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6400"/>
              <a:buNone/>
              <a:defRPr sz="5000">
                <a:solidFill>
                  <a:schemeClr val="accent3"/>
                </a:solidFill>
              </a:defRPr>
            </a:lvl1pPr>
            <a:lvl2pPr lvl="1" rtl="0">
              <a:spcBef>
                <a:spcPts val="0"/>
              </a:spcBef>
              <a:spcAft>
                <a:spcPts val="0"/>
              </a:spcAft>
              <a:buClr>
                <a:schemeClr val="accent3"/>
              </a:buClr>
              <a:buSzPts val="6000"/>
              <a:buNone/>
              <a:defRPr sz="6000">
                <a:solidFill>
                  <a:schemeClr val="accent3"/>
                </a:solidFill>
              </a:defRPr>
            </a:lvl2pPr>
            <a:lvl3pPr lvl="2" rtl="0">
              <a:spcBef>
                <a:spcPts val="0"/>
              </a:spcBef>
              <a:spcAft>
                <a:spcPts val="0"/>
              </a:spcAft>
              <a:buClr>
                <a:schemeClr val="accent3"/>
              </a:buClr>
              <a:buSzPts val="6000"/>
              <a:buNone/>
              <a:defRPr sz="6000">
                <a:solidFill>
                  <a:schemeClr val="accent3"/>
                </a:solidFill>
              </a:defRPr>
            </a:lvl3pPr>
            <a:lvl4pPr lvl="3" rtl="0">
              <a:spcBef>
                <a:spcPts val="0"/>
              </a:spcBef>
              <a:spcAft>
                <a:spcPts val="0"/>
              </a:spcAft>
              <a:buClr>
                <a:schemeClr val="accent3"/>
              </a:buClr>
              <a:buSzPts val="6000"/>
              <a:buNone/>
              <a:defRPr sz="6000">
                <a:solidFill>
                  <a:schemeClr val="accent3"/>
                </a:solidFill>
              </a:defRPr>
            </a:lvl4pPr>
            <a:lvl5pPr lvl="4" rtl="0">
              <a:spcBef>
                <a:spcPts val="0"/>
              </a:spcBef>
              <a:spcAft>
                <a:spcPts val="0"/>
              </a:spcAft>
              <a:buClr>
                <a:schemeClr val="accent3"/>
              </a:buClr>
              <a:buSzPts val="6000"/>
              <a:buNone/>
              <a:defRPr sz="6000">
                <a:solidFill>
                  <a:schemeClr val="accent3"/>
                </a:solidFill>
              </a:defRPr>
            </a:lvl5pPr>
            <a:lvl6pPr lvl="5" rtl="0">
              <a:spcBef>
                <a:spcPts val="0"/>
              </a:spcBef>
              <a:spcAft>
                <a:spcPts val="0"/>
              </a:spcAft>
              <a:buClr>
                <a:schemeClr val="accent3"/>
              </a:buClr>
              <a:buSzPts val="6000"/>
              <a:buNone/>
              <a:defRPr sz="6000">
                <a:solidFill>
                  <a:schemeClr val="accent3"/>
                </a:solidFill>
              </a:defRPr>
            </a:lvl6pPr>
            <a:lvl7pPr lvl="6" rtl="0">
              <a:spcBef>
                <a:spcPts val="0"/>
              </a:spcBef>
              <a:spcAft>
                <a:spcPts val="0"/>
              </a:spcAft>
              <a:buClr>
                <a:schemeClr val="accent3"/>
              </a:buClr>
              <a:buSzPts val="6000"/>
              <a:buNone/>
              <a:defRPr sz="6000">
                <a:solidFill>
                  <a:schemeClr val="accent3"/>
                </a:solidFill>
              </a:defRPr>
            </a:lvl7pPr>
            <a:lvl8pPr lvl="7" rtl="0">
              <a:spcBef>
                <a:spcPts val="0"/>
              </a:spcBef>
              <a:spcAft>
                <a:spcPts val="0"/>
              </a:spcAft>
              <a:buClr>
                <a:schemeClr val="accent3"/>
              </a:buClr>
              <a:buSzPts val="6000"/>
              <a:buNone/>
              <a:defRPr sz="6000">
                <a:solidFill>
                  <a:schemeClr val="accent3"/>
                </a:solidFill>
              </a:defRPr>
            </a:lvl8pPr>
            <a:lvl9pPr lvl="8" rtl="0">
              <a:spcBef>
                <a:spcPts val="0"/>
              </a:spcBef>
              <a:spcAft>
                <a:spcPts val="0"/>
              </a:spcAft>
              <a:buClr>
                <a:schemeClr val="accent3"/>
              </a:buClr>
              <a:buSzPts val="6000"/>
              <a:buNone/>
              <a:defRPr sz="6000">
                <a:solidFill>
                  <a:schemeClr val="accent3"/>
                </a:solidFill>
              </a:defRPr>
            </a:lvl9pPr>
          </a:lstStyle>
          <a:p>
            <a:r>
              <a:t>xx%</a:t>
            </a:r>
          </a:p>
        </p:txBody>
      </p:sp>
      <p:sp>
        <p:nvSpPr>
          <p:cNvPr id="252" name="Google Shape;252;p21"/>
          <p:cNvSpPr txBox="1"/>
          <p:nvPr>
            <p:ph idx="1" type="subTitle"/>
          </p:nvPr>
        </p:nvSpPr>
        <p:spPr>
          <a:xfrm>
            <a:off x="899988" y="2580800"/>
            <a:ext cx="3081000" cy="9018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ther 3">
  <p:cSld name="CUSTOM_3_1">
    <p:spTree>
      <p:nvGrpSpPr>
        <p:cNvPr id="253" name="Shape 253"/>
        <p:cNvGrpSpPr/>
        <p:nvPr/>
      </p:nvGrpSpPr>
      <p:grpSpPr>
        <a:xfrm>
          <a:off x="0" y="0"/>
          <a:ext cx="0" cy="0"/>
          <a:chOff x="0" y="0"/>
          <a:chExt cx="0" cy="0"/>
        </a:xfrm>
      </p:grpSpPr>
      <p:sp>
        <p:nvSpPr>
          <p:cNvPr id="254" name="Google Shape;254;p22"/>
          <p:cNvSpPr/>
          <p:nvPr/>
        </p:nvSpPr>
        <p:spPr>
          <a:xfrm>
            <a:off x="0" y="0"/>
            <a:ext cx="9144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2"/>
          <p:cNvSpPr txBox="1"/>
          <p:nvPr>
            <p:ph type="title"/>
          </p:nvPr>
        </p:nvSpPr>
        <p:spPr>
          <a:xfrm>
            <a:off x="3705288" y="1983988"/>
            <a:ext cx="4538700" cy="841800"/>
          </a:xfrm>
          <a:prstGeom prst="rect">
            <a:avLst/>
          </a:prstGeom>
        </p:spPr>
        <p:txBody>
          <a:bodyPr anchorCtr="0" anchor="ctr" bIns="91425" lIns="91425" spcFirstLastPara="1" rIns="91425" wrap="square" tIns="91425">
            <a:noAutofit/>
          </a:bodyPr>
          <a:lstStyle>
            <a:lvl1pPr lvl="0" rtl="0" algn="r">
              <a:spcBef>
                <a:spcPts val="0"/>
              </a:spcBef>
              <a:spcAft>
                <a:spcPts val="0"/>
              </a:spcAft>
              <a:buClr>
                <a:schemeClr val="accent3"/>
              </a:buClr>
              <a:buSzPts val="3600"/>
              <a:buNone/>
              <a:defRPr sz="4000">
                <a:solidFill>
                  <a:schemeClr val="accent3"/>
                </a:solidFill>
              </a:defRPr>
            </a:lvl1pPr>
            <a:lvl2pPr lvl="1" rtl="0" algn="r">
              <a:spcBef>
                <a:spcPts val="0"/>
              </a:spcBef>
              <a:spcAft>
                <a:spcPts val="0"/>
              </a:spcAft>
              <a:buClr>
                <a:schemeClr val="accent3"/>
              </a:buClr>
              <a:buSzPts val="3600"/>
              <a:buNone/>
              <a:defRPr sz="3600">
                <a:solidFill>
                  <a:schemeClr val="accent3"/>
                </a:solidFill>
              </a:defRPr>
            </a:lvl2pPr>
            <a:lvl3pPr lvl="2" rtl="0" algn="r">
              <a:spcBef>
                <a:spcPts val="0"/>
              </a:spcBef>
              <a:spcAft>
                <a:spcPts val="0"/>
              </a:spcAft>
              <a:buClr>
                <a:schemeClr val="accent3"/>
              </a:buClr>
              <a:buSzPts val="3600"/>
              <a:buNone/>
              <a:defRPr sz="3600">
                <a:solidFill>
                  <a:schemeClr val="accent3"/>
                </a:solidFill>
              </a:defRPr>
            </a:lvl3pPr>
            <a:lvl4pPr lvl="3" rtl="0" algn="r">
              <a:spcBef>
                <a:spcPts val="0"/>
              </a:spcBef>
              <a:spcAft>
                <a:spcPts val="0"/>
              </a:spcAft>
              <a:buClr>
                <a:schemeClr val="accent3"/>
              </a:buClr>
              <a:buSzPts val="3600"/>
              <a:buNone/>
              <a:defRPr sz="3600">
                <a:solidFill>
                  <a:schemeClr val="accent3"/>
                </a:solidFill>
              </a:defRPr>
            </a:lvl4pPr>
            <a:lvl5pPr lvl="4" rtl="0" algn="r">
              <a:spcBef>
                <a:spcPts val="0"/>
              </a:spcBef>
              <a:spcAft>
                <a:spcPts val="0"/>
              </a:spcAft>
              <a:buClr>
                <a:schemeClr val="accent3"/>
              </a:buClr>
              <a:buSzPts val="3600"/>
              <a:buNone/>
              <a:defRPr sz="3600">
                <a:solidFill>
                  <a:schemeClr val="accent3"/>
                </a:solidFill>
              </a:defRPr>
            </a:lvl5pPr>
            <a:lvl6pPr lvl="5" rtl="0" algn="r">
              <a:spcBef>
                <a:spcPts val="0"/>
              </a:spcBef>
              <a:spcAft>
                <a:spcPts val="0"/>
              </a:spcAft>
              <a:buClr>
                <a:schemeClr val="accent3"/>
              </a:buClr>
              <a:buSzPts val="3600"/>
              <a:buNone/>
              <a:defRPr sz="3600">
                <a:solidFill>
                  <a:schemeClr val="accent3"/>
                </a:solidFill>
              </a:defRPr>
            </a:lvl6pPr>
            <a:lvl7pPr lvl="6" rtl="0" algn="r">
              <a:spcBef>
                <a:spcPts val="0"/>
              </a:spcBef>
              <a:spcAft>
                <a:spcPts val="0"/>
              </a:spcAft>
              <a:buClr>
                <a:schemeClr val="accent3"/>
              </a:buClr>
              <a:buSzPts val="3600"/>
              <a:buNone/>
              <a:defRPr sz="3600">
                <a:solidFill>
                  <a:schemeClr val="accent3"/>
                </a:solidFill>
              </a:defRPr>
            </a:lvl7pPr>
            <a:lvl8pPr lvl="7" rtl="0" algn="r">
              <a:spcBef>
                <a:spcPts val="0"/>
              </a:spcBef>
              <a:spcAft>
                <a:spcPts val="0"/>
              </a:spcAft>
              <a:buClr>
                <a:schemeClr val="accent3"/>
              </a:buClr>
              <a:buSzPts val="3600"/>
              <a:buNone/>
              <a:defRPr sz="3600">
                <a:solidFill>
                  <a:schemeClr val="accent3"/>
                </a:solidFill>
              </a:defRPr>
            </a:lvl8pPr>
            <a:lvl9pPr lvl="8" rtl="0" algn="r">
              <a:spcBef>
                <a:spcPts val="0"/>
              </a:spcBef>
              <a:spcAft>
                <a:spcPts val="0"/>
              </a:spcAft>
              <a:buClr>
                <a:schemeClr val="accent3"/>
              </a:buClr>
              <a:buSzPts val="3600"/>
              <a:buNone/>
              <a:defRPr sz="3600">
                <a:solidFill>
                  <a:schemeClr val="accent3"/>
                </a:solidFill>
              </a:defRPr>
            </a:lvl9pPr>
          </a:lstStyle>
          <a:p/>
        </p:txBody>
      </p:sp>
      <p:sp>
        <p:nvSpPr>
          <p:cNvPr id="256" name="Google Shape;256;p22"/>
          <p:cNvSpPr txBox="1"/>
          <p:nvPr>
            <p:ph hasCustomPrompt="1" idx="2" type="title"/>
          </p:nvPr>
        </p:nvSpPr>
        <p:spPr>
          <a:xfrm>
            <a:off x="6928188" y="1311400"/>
            <a:ext cx="1315800" cy="6726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accent3"/>
              </a:buClr>
              <a:buSzPts val="6400"/>
              <a:buNone/>
              <a:defRPr sz="5000">
                <a:solidFill>
                  <a:schemeClr val="accent3"/>
                </a:solidFill>
              </a:defRPr>
            </a:lvl1pPr>
            <a:lvl2pPr lvl="1" rtl="0" algn="r">
              <a:spcBef>
                <a:spcPts val="0"/>
              </a:spcBef>
              <a:spcAft>
                <a:spcPts val="0"/>
              </a:spcAft>
              <a:buClr>
                <a:schemeClr val="accent3"/>
              </a:buClr>
              <a:buSzPts val="6000"/>
              <a:buNone/>
              <a:defRPr sz="6000">
                <a:solidFill>
                  <a:schemeClr val="accent3"/>
                </a:solidFill>
              </a:defRPr>
            </a:lvl2pPr>
            <a:lvl3pPr lvl="2" rtl="0" algn="r">
              <a:spcBef>
                <a:spcPts val="0"/>
              </a:spcBef>
              <a:spcAft>
                <a:spcPts val="0"/>
              </a:spcAft>
              <a:buClr>
                <a:schemeClr val="accent3"/>
              </a:buClr>
              <a:buSzPts val="6000"/>
              <a:buNone/>
              <a:defRPr sz="6000">
                <a:solidFill>
                  <a:schemeClr val="accent3"/>
                </a:solidFill>
              </a:defRPr>
            </a:lvl3pPr>
            <a:lvl4pPr lvl="3" rtl="0" algn="r">
              <a:spcBef>
                <a:spcPts val="0"/>
              </a:spcBef>
              <a:spcAft>
                <a:spcPts val="0"/>
              </a:spcAft>
              <a:buClr>
                <a:schemeClr val="accent3"/>
              </a:buClr>
              <a:buSzPts val="6000"/>
              <a:buNone/>
              <a:defRPr sz="6000">
                <a:solidFill>
                  <a:schemeClr val="accent3"/>
                </a:solidFill>
              </a:defRPr>
            </a:lvl4pPr>
            <a:lvl5pPr lvl="4" rtl="0" algn="r">
              <a:spcBef>
                <a:spcPts val="0"/>
              </a:spcBef>
              <a:spcAft>
                <a:spcPts val="0"/>
              </a:spcAft>
              <a:buClr>
                <a:schemeClr val="accent3"/>
              </a:buClr>
              <a:buSzPts val="6000"/>
              <a:buNone/>
              <a:defRPr sz="6000">
                <a:solidFill>
                  <a:schemeClr val="accent3"/>
                </a:solidFill>
              </a:defRPr>
            </a:lvl5pPr>
            <a:lvl6pPr lvl="5" rtl="0" algn="r">
              <a:spcBef>
                <a:spcPts val="0"/>
              </a:spcBef>
              <a:spcAft>
                <a:spcPts val="0"/>
              </a:spcAft>
              <a:buClr>
                <a:schemeClr val="accent3"/>
              </a:buClr>
              <a:buSzPts val="6000"/>
              <a:buNone/>
              <a:defRPr sz="6000">
                <a:solidFill>
                  <a:schemeClr val="accent3"/>
                </a:solidFill>
              </a:defRPr>
            </a:lvl6pPr>
            <a:lvl7pPr lvl="6" rtl="0" algn="r">
              <a:spcBef>
                <a:spcPts val="0"/>
              </a:spcBef>
              <a:spcAft>
                <a:spcPts val="0"/>
              </a:spcAft>
              <a:buClr>
                <a:schemeClr val="accent3"/>
              </a:buClr>
              <a:buSzPts val="6000"/>
              <a:buNone/>
              <a:defRPr sz="6000">
                <a:solidFill>
                  <a:schemeClr val="accent3"/>
                </a:solidFill>
              </a:defRPr>
            </a:lvl7pPr>
            <a:lvl8pPr lvl="7" rtl="0" algn="r">
              <a:spcBef>
                <a:spcPts val="0"/>
              </a:spcBef>
              <a:spcAft>
                <a:spcPts val="0"/>
              </a:spcAft>
              <a:buClr>
                <a:schemeClr val="accent3"/>
              </a:buClr>
              <a:buSzPts val="6000"/>
              <a:buNone/>
              <a:defRPr sz="6000">
                <a:solidFill>
                  <a:schemeClr val="accent3"/>
                </a:solidFill>
              </a:defRPr>
            </a:lvl8pPr>
            <a:lvl9pPr lvl="8" rtl="0" algn="r">
              <a:spcBef>
                <a:spcPts val="0"/>
              </a:spcBef>
              <a:spcAft>
                <a:spcPts val="0"/>
              </a:spcAft>
              <a:buClr>
                <a:schemeClr val="accent3"/>
              </a:buClr>
              <a:buSzPts val="6000"/>
              <a:buNone/>
              <a:defRPr sz="6000">
                <a:solidFill>
                  <a:schemeClr val="accent3"/>
                </a:solidFill>
              </a:defRPr>
            </a:lvl9pPr>
          </a:lstStyle>
          <a:p>
            <a:r>
              <a:t>xx%</a:t>
            </a:r>
          </a:p>
        </p:txBody>
      </p:sp>
      <p:sp>
        <p:nvSpPr>
          <p:cNvPr id="257" name="Google Shape;257;p22"/>
          <p:cNvSpPr txBox="1"/>
          <p:nvPr>
            <p:ph idx="1" type="subTitle"/>
          </p:nvPr>
        </p:nvSpPr>
        <p:spPr>
          <a:xfrm>
            <a:off x="5162988" y="2580800"/>
            <a:ext cx="3081000" cy="9018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800"/>
              <a:buNone/>
              <a:defRPr>
                <a:solidFill>
                  <a:schemeClr val="accent1"/>
                </a:solidFill>
              </a:defRPr>
            </a:lvl1pPr>
            <a:lvl2pPr lvl="1" rtl="0" algn="r">
              <a:spcBef>
                <a:spcPts val="0"/>
              </a:spcBef>
              <a:spcAft>
                <a:spcPts val="0"/>
              </a:spcAft>
              <a:buSzPts val="1600"/>
              <a:buNone/>
              <a:defRPr/>
            </a:lvl2pPr>
            <a:lvl3pPr lvl="2" rtl="0" algn="r">
              <a:spcBef>
                <a:spcPts val="0"/>
              </a:spcBef>
              <a:spcAft>
                <a:spcPts val="0"/>
              </a:spcAft>
              <a:buSzPts val="1400"/>
              <a:buNone/>
              <a:defRPr/>
            </a:lvl3pPr>
            <a:lvl4pPr lvl="3" rtl="0" algn="r">
              <a:spcBef>
                <a:spcPts val="0"/>
              </a:spcBef>
              <a:spcAft>
                <a:spcPts val="0"/>
              </a:spcAft>
              <a:buSzPts val="1400"/>
              <a:buNone/>
              <a:defRPr/>
            </a:lvl4pPr>
            <a:lvl5pPr lvl="4" rtl="0" algn="r">
              <a:spcBef>
                <a:spcPts val="0"/>
              </a:spcBef>
              <a:spcAft>
                <a:spcPts val="0"/>
              </a:spcAft>
              <a:buSzPts val="1400"/>
              <a:buNone/>
              <a:defRPr/>
            </a:lvl5pPr>
            <a:lvl6pPr lvl="5" rtl="0" algn="r">
              <a:spcBef>
                <a:spcPts val="0"/>
              </a:spcBef>
              <a:spcAft>
                <a:spcPts val="0"/>
              </a:spcAft>
              <a:buSzPts val="1400"/>
              <a:buNone/>
              <a:defRPr/>
            </a:lvl6pPr>
            <a:lvl7pPr lvl="6" rtl="0" algn="r">
              <a:spcBef>
                <a:spcPts val="0"/>
              </a:spcBef>
              <a:spcAft>
                <a:spcPts val="0"/>
              </a:spcAft>
              <a:buSzPts val="1400"/>
              <a:buNone/>
              <a:defRPr/>
            </a:lvl7pPr>
            <a:lvl8pPr lvl="7" rtl="0" algn="r">
              <a:spcBef>
                <a:spcPts val="0"/>
              </a:spcBef>
              <a:spcAft>
                <a:spcPts val="0"/>
              </a:spcAft>
              <a:buSzPts val="1400"/>
              <a:buNone/>
              <a:defRPr/>
            </a:lvl8pPr>
            <a:lvl9pPr lvl="8" rtl="0" algn="r">
              <a:spcBef>
                <a:spcPts val="0"/>
              </a:spcBef>
              <a:spcAft>
                <a:spcPts val="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p:cSld name="CUSTOM_15_1">
    <p:spTree>
      <p:nvGrpSpPr>
        <p:cNvPr id="258" name="Shape 258"/>
        <p:cNvGrpSpPr/>
        <p:nvPr/>
      </p:nvGrpSpPr>
      <p:grpSpPr>
        <a:xfrm>
          <a:off x="0" y="0"/>
          <a:ext cx="0" cy="0"/>
          <a:chOff x="0" y="0"/>
          <a:chExt cx="0" cy="0"/>
        </a:xfrm>
      </p:grpSpPr>
      <p:grpSp>
        <p:nvGrpSpPr>
          <p:cNvPr id="259" name="Google Shape;259;p23"/>
          <p:cNvGrpSpPr/>
          <p:nvPr/>
        </p:nvGrpSpPr>
        <p:grpSpPr>
          <a:xfrm>
            <a:off x="179675" y="108775"/>
            <a:ext cx="8920450" cy="4887725"/>
            <a:chOff x="179675" y="108775"/>
            <a:chExt cx="8920450" cy="4887725"/>
          </a:xfrm>
        </p:grpSpPr>
        <p:sp>
          <p:nvSpPr>
            <p:cNvPr id="260" name="Google Shape;260;p23"/>
            <p:cNvSpPr/>
            <p:nvPr/>
          </p:nvSpPr>
          <p:spPr>
            <a:xfrm>
              <a:off x="2375025" y="1764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3"/>
            <p:cNvSpPr/>
            <p:nvPr/>
          </p:nvSpPr>
          <p:spPr>
            <a:xfrm>
              <a:off x="812325" y="3778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3"/>
            <p:cNvSpPr/>
            <p:nvPr/>
          </p:nvSpPr>
          <p:spPr>
            <a:xfrm>
              <a:off x="7632825" y="14718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3"/>
            <p:cNvSpPr/>
            <p:nvPr/>
          </p:nvSpPr>
          <p:spPr>
            <a:xfrm>
              <a:off x="2146425" y="47484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3"/>
            <p:cNvSpPr/>
            <p:nvPr/>
          </p:nvSpPr>
          <p:spPr>
            <a:xfrm>
              <a:off x="2984625" y="7860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3"/>
            <p:cNvSpPr/>
            <p:nvPr/>
          </p:nvSpPr>
          <p:spPr>
            <a:xfrm>
              <a:off x="6261225" y="6336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3"/>
            <p:cNvSpPr/>
            <p:nvPr/>
          </p:nvSpPr>
          <p:spPr>
            <a:xfrm>
              <a:off x="3289425" y="17004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3"/>
            <p:cNvSpPr/>
            <p:nvPr/>
          </p:nvSpPr>
          <p:spPr>
            <a:xfrm>
              <a:off x="4441475" y="4448025"/>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3"/>
            <p:cNvSpPr/>
            <p:nvPr/>
          </p:nvSpPr>
          <p:spPr>
            <a:xfrm>
              <a:off x="1046050" y="30617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3"/>
            <p:cNvSpPr/>
            <p:nvPr/>
          </p:nvSpPr>
          <p:spPr>
            <a:xfrm>
              <a:off x="5990950" y="240065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3"/>
            <p:cNvSpPr/>
            <p:nvPr/>
          </p:nvSpPr>
          <p:spPr>
            <a:xfrm>
              <a:off x="6489825" y="31482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3"/>
            <p:cNvSpPr/>
            <p:nvPr/>
          </p:nvSpPr>
          <p:spPr>
            <a:xfrm>
              <a:off x="7785225" y="33006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3"/>
            <p:cNvSpPr/>
            <p:nvPr/>
          </p:nvSpPr>
          <p:spPr>
            <a:xfrm>
              <a:off x="7937625" y="46722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3"/>
            <p:cNvSpPr/>
            <p:nvPr/>
          </p:nvSpPr>
          <p:spPr>
            <a:xfrm>
              <a:off x="6642225" y="45198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3"/>
            <p:cNvSpPr/>
            <p:nvPr/>
          </p:nvSpPr>
          <p:spPr>
            <a:xfrm>
              <a:off x="5346825" y="32244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3"/>
            <p:cNvSpPr/>
            <p:nvPr/>
          </p:nvSpPr>
          <p:spPr>
            <a:xfrm>
              <a:off x="9080625" y="2005200"/>
              <a:ext cx="19500" cy="195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3"/>
            <p:cNvSpPr/>
            <p:nvPr/>
          </p:nvSpPr>
          <p:spPr>
            <a:xfrm>
              <a:off x="393825" y="10908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3"/>
            <p:cNvSpPr/>
            <p:nvPr/>
          </p:nvSpPr>
          <p:spPr>
            <a:xfrm>
              <a:off x="4889625" y="12432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3"/>
            <p:cNvSpPr/>
            <p:nvPr/>
          </p:nvSpPr>
          <p:spPr>
            <a:xfrm>
              <a:off x="8623425" y="7860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3"/>
            <p:cNvSpPr/>
            <p:nvPr/>
          </p:nvSpPr>
          <p:spPr>
            <a:xfrm>
              <a:off x="8242425" y="6336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3"/>
            <p:cNvSpPr/>
            <p:nvPr/>
          </p:nvSpPr>
          <p:spPr>
            <a:xfrm>
              <a:off x="8775825" y="39102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3"/>
            <p:cNvSpPr/>
            <p:nvPr/>
          </p:nvSpPr>
          <p:spPr>
            <a:xfrm>
              <a:off x="8013825" y="24624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3"/>
            <p:cNvSpPr/>
            <p:nvPr/>
          </p:nvSpPr>
          <p:spPr>
            <a:xfrm>
              <a:off x="8394825" y="26148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3"/>
            <p:cNvSpPr/>
            <p:nvPr/>
          </p:nvSpPr>
          <p:spPr>
            <a:xfrm>
              <a:off x="8318625" y="49770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3"/>
            <p:cNvSpPr/>
            <p:nvPr/>
          </p:nvSpPr>
          <p:spPr>
            <a:xfrm>
              <a:off x="6108825" y="26910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3"/>
            <p:cNvSpPr/>
            <p:nvPr/>
          </p:nvSpPr>
          <p:spPr>
            <a:xfrm>
              <a:off x="5956425" y="1764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3"/>
            <p:cNvSpPr/>
            <p:nvPr/>
          </p:nvSpPr>
          <p:spPr>
            <a:xfrm>
              <a:off x="3594225" y="3288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3"/>
            <p:cNvSpPr/>
            <p:nvPr/>
          </p:nvSpPr>
          <p:spPr>
            <a:xfrm>
              <a:off x="3746625" y="2526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3"/>
            <p:cNvSpPr/>
            <p:nvPr/>
          </p:nvSpPr>
          <p:spPr>
            <a:xfrm>
              <a:off x="3899025" y="37578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3"/>
            <p:cNvSpPr/>
            <p:nvPr/>
          </p:nvSpPr>
          <p:spPr>
            <a:xfrm>
              <a:off x="3441825" y="39102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3"/>
            <p:cNvSpPr/>
            <p:nvPr/>
          </p:nvSpPr>
          <p:spPr>
            <a:xfrm>
              <a:off x="3746625" y="41388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3"/>
            <p:cNvSpPr/>
            <p:nvPr/>
          </p:nvSpPr>
          <p:spPr>
            <a:xfrm>
              <a:off x="1536825" y="46722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3"/>
            <p:cNvSpPr/>
            <p:nvPr/>
          </p:nvSpPr>
          <p:spPr>
            <a:xfrm>
              <a:off x="1326350" y="4831725"/>
              <a:ext cx="68700" cy="68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3"/>
            <p:cNvSpPr/>
            <p:nvPr/>
          </p:nvSpPr>
          <p:spPr>
            <a:xfrm>
              <a:off x="1478750" y="488325"/>
              <a:ext cx="68700" cy="68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3"/>
            <p:cNvSpPr/>
            <p:nvPr/>
          </p:nvSpPr>
          <p:spPr>
            <a:xfrm>
              <a:off x="8336750" y="1097925"/>
              <a:ext cx="68700" cy="68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3"/>
            <p:cNvSpPr/>
            <p:nvPr/>
          </p:nvSpPr>
          <p:spPr>
            <a:xfrm>
              <a:off x="7879550" y="4298325"/>
              <a:ext cx="68700" cy="68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3"/>
            <p:cNvSpPr/>
            <p:nvPr/>
          </p:nvSpPr>
          <p:spPr>
            <a:xfrm>
              <a:off x="4298150" y="2240925"/>
              <a:ext cx="68700" cy="68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3"/>
            <p:cNvSpPr/>
            <p:nvPr/>
          </p:nvSpPr>
          <p:spPr>
            <a:xfrm>
              <a:off x="179675" y="28519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3"/>
            <p:cNvSpPr/>
            <p:nvPr/>
          </p:nvSpPr>
          <p:spPr>
            <a:xfrm>
              <a:off x="789275" y="39949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3"/>
            <p:cNvSpPr/>
            <p:nvPr/>
          </p:nvSpPr>
          <p:spPr>
            <a:xfrm>
              <a:off x="4218275" y="39949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3"/>
            <p:cNvSpPr/>
            <p:nvPr/>
          </p:nvSpPr>
          <p:spPr>
            <a:xfrm>
              <a:off x="5361275" y="49093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3"/>
            <p:cNvSpPr/>
            <p:nvPr/>
          </p:nvSpPr>
          <p:spPr>
            <a:xfrm>
              <a:off x="1475075" y="15565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3"/>
            <p:cNvSpPr/>
            <p:nvPr/>
          </p:nvSpPr>
          <p:spPr>
            <a:xfrm>
              <a:off x="3227675" y="18613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3"/>
            <p:cNvSpPr/>
            <p:nvPr/>
          </p:nvSpPr>
          <p:spPr>
            <a:xfrm>
              <a:off x="2389475" y="33091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3"/>
            <p:cNvSpPr/>
            <p:nvPr/>
          </p:nvSpPr>
          <p:spPr>
            <a:xfrm>
              <a:off x="8485475" y="29281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3"/>
            <p:cNvSpPr/>
            <p:nvPr/>
          </p:nvSpPr>
          <p:spPr>
            <a:xfrm>
              <a:off x="5437475" y="11755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3"/>
            <p:cNvSpPr/>
            <p:nvPr/>
          </p:nvSpPr>
          <p:spPr>
            <a:xfrm>
              <a:off x="2846675" y="46807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3"/>
            <p:cNvSpPr/>
            <p:nvPr/>
          </p:nvSpPr>
          <p:spPr>
            <a:xfrm>
              <a:off x="6428075" y="26233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3"/>
            <p:cNvSpPr/>
            <p:nvPr/>
          </p:nvSpPr>
          <p:spPr>
            <a:xfrm>
              <a:off x="3151475" y="10231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3"/>
            <p:cNvSpPr/>
            <p:nvPr/>
          </p:nvSpPr>
          <p:spPr>
            <a:xfrm>
              <a:off x="8942675" y="46045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3"/>
            <p:cNvSpPr/>
            <p:nvPr/>
          </p:nvSpPr>
          <p:spPr>
            <a:xfrm>
              <a:off x="9018875" y="23185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3"/>
            <p:cNvSpPr/>
            <p:nvPr/>
          </p:nvSpPr>
          <p:spPr>
            <a:xfrm>
              <a:off x="6732875" y="16327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3"/>
            <p:cNvSpPr/>
            <p:nvPr/>
          </p:nvSpPr>
          <p:spPr>
            <a:xfrm>
              <a:off x="7342475" y="3373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3"/>
            <p:cNvSpPr/>
            <p:nvPr/>
          </p:nvSpPr>
          <p:spPr>
            <a:xfrm>
              <a:off x="3913475" y="1087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0" name="Shape 80"/>
        <p:cNvGrpSpPr/>
        <p:nvPr/>
      </p:nvGrpSpPr>
      <p:grpSpPr>
        <a:xfrm>
          <a:off x="0" y="0"/>
          <a:ext cx="0" cy="0"/>
          <a:chOff x="0" y="0"/>
          <a:chExt cx="0" cy="0"/>
        </a:xfrm>
      </p:grpSpPr>
      <p:sp>
        <p:nvSpPr>
          <p:cNvPr id="81" name="Google Shape;81;p4"/>
          <p:cNvSpPr txBox="1"/>
          <p:nvPr>
            <p:ph type="title"/>
          </p:nvPr>
        </p:nvSpPr>
        <p:spPr>
          <a:xfrm>
            <a:off x="720000" y="540000"/>
            <a:ext cx="7524000" cy="4500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2" name="Google Shape;82;p4"/>
          <p:cNvSpPr txBox="1"/>
          <p:nvPr>
            <p:ph idx="1" type="body"/>
          </p:nvPr>
        </p:nvSpPr>
        <p:spPr>
          <a:xfrm>
            <a:off x="720000" y="1279800"/>
            <a:ext cx="7704000" cy="3324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rgbClr val="434343"/>
              </a:buClr>
              <a:buSzPts val="1200"/>
              <a:buFont typeface="Livvic"/>
              <a:buAutoNum type="arabicPeriod"/>
              <a:defRPr sz="1100">
                <a:latin typeface="Nunito"/>
                <a:ea typeface="Nunito"/>
                <a:cs typeface="Nunito"/>
                <a:sym typeface="Nunito"/>
              </a:defRPr>
            </a:lvl1pPr>
            <a:lvl2pPr indent="-304800" lvl="1" marL="914400">
              <a:spcBef>
                <a:spcPts val="0"/>
              </a:spcBef>
              <a:spcAft>
                <a:spcPts val="0"/>
              </a:spcAft>
              <a:buClr>
                <a:srgbClr val="434343"/>
              </a:buClr>
              <a:buSzPts val="1200"/>
              <a:buFont typeface="Roboto Condensed Light"/>
              <a:buAutoNum type="alphaLcPeriod"/>
              <a:defRPr/>
            </a:lvl2pPr>
            <a:lvl3pPr indent="-304800" lvl="2" marL="1371600">
              <a:spcBef>
                <a:spcPts val="0"/>
              </a:spcBef>
              <a:spcAft>
                <a:spcPts val="0"/>
              </a:spcAft>
              <a:buClr>
                <a:srgbClr val="434343"/>
              </a:buClr>
              <a:buSzPts val="1200"/>
              <a:buFont typeface="Roboto Condensed Light"/>
              <a:buAutoNum type="romanLcPeriod"/>
              <a:defRPr/>
            </a:lvl3pPr>
            <a:lvl4pPr indent="-304800" lvl="3" marL="1828800">
              <a:spcBef>
                <a:spcPts val="0"/>
              </a:spcBef>
              <a:spcAft>
                <a:spcPts val="0"/>
              </a:spcAft>
              <a:buClr>
                <a:srgbClr val="434343"/>
              </a:buClr>
              <a:buSzPts val="1200"/>
              <a:buFont typeface="Roboto Condensed Light"/>
              <a:buAutoNum type="arabicPeriod"/>
              <a:defRPr/>
            </a:lvl4pPr>
            <a:lvl5pPr indent="-304800" lvl="4" marL="2286000">
              <a:spcBef>
                <a:spcPts val="0"/>
              </a:spcBef>
              <a:spcAft>
                <a:spcPts val="0"/>
              </a:spcAft>
              <a:buClr>
                <a:srgbClr val="434343"/>
              </a:buClr>
              <a:buSzPts val="1200"/>
              <a:buFont typeface="Roboto Condensed Light"/>
              <a:buAutoNum type="alphaLcPeriod"/>
              <a:defRPr/>
            </a:lvl5pPr>
            <a:lvl6pPr indent="-304800" lvl="5" marL="2743200">
              <a:spcBef>
                <a:spcPts val="0"/>
              </a:spcBef>
              <a:spcAft>
                <a:spcPts val="0"/>
              </a:spcAft>
              <a:buClr>
                <a:srgbClr val="434343"/>
              </a:buClr>
              <a:buSzPts val="1200"/>
              <a:buFont typeface="Roboto Condensed Light"/>
              <a:buAutoNum type="romanLcPeriod"/>
              <a:defRPr/>
            </a:lvl6pPr>
            <a:lvl7pPr indent="-304800" lvl="6" marL="3200400">
              <a:spcBef>
                <a:spcPts val="0"/>
              </a:spcBef>
              <a:spcAft>
                <a:spcPts val="0"/>
              </a:spcAft>
              <a:buClr>
                <a:srgbClr val="434343"/>
              </a:buClr>
              <a:buSzPts val="1200"/>
              <a:buFont typeface="Roboto Condensed Light"/>
              <a:buAutoNum type="arabicPeriod"/>
              <a:defRPr/>
            </a:lvl7pPr>
            <a:lvl8pPr indent="-304800" lvl="7" marL="3657600">
              <a:spcBef>
                <a:spcPts val="0"/>
              </a:spcBef>
              <a:spcAft>
                <a:spcPts val="0"/>
              </a:spcAft>
              <a:buClr>
                <a:srgbClr val="434343"/>
              </a:buClr>
              <a:buSzPts val="1200"/>
              <a:buFont typeface="Roboto Condensed Light"/>
              <a:buAutoNum type="alphaLcPeriod"/>
              <a:defRPr/>
            </a:lvl8pPr>
            <a:lvl9pPr indent="-304800" lvl="8" marL="4114800">
              <a:spcBef>
                <a:spcPts val="0"/>
              </a:spcBef>
              <a:spcAft>
                <a:spcPts val="0"/>
              </a:spcAft>
              <a:buClr>
                <a:srgbClr val="434343"/>
              </a:buClr>
              <a:buSzPts val="1200"/>
              <a:buFont typeface="Roboto Condensed Light"/>
              <a:buAutoNum type="romanLcPeriod"/>
              <a:defRPr/>
            </a:lvl9pPr>
          </a:lstStyle>
          <a:p/>
        </p:txBody>
      </p:sp>
      <p:cxnSp>
        <p:nvCxnSpPr>
          <p:cNvPr id="83" name="Google Shape;83;p4"/>
          <p:cNvCxnSpPr/>
          <p:nvPr/>
        </p:nvCxnSpPr>
        <p:spPr>
          <a:xfrm flipH="1" rot="10800000">
            <a:off x="-266100" y="2819800"/>
            <a:ext cx="782700" cy="609900"/>
          </a:xfrm>
          <a:prstGeom prst="straightConnector1">
            <a:avLst/>
          </a:prstGeom>
          <a:noFill/>
          <a:ln cap="flat" cmpd="sng" w="9525">
            <a:solidFill>
              <a:schemeClr val="lt1"/>
            </a:solidFill>
            <a:prstDash val="solid"/>
            <a:round/>
            <a:headEnd len="med" w="med" type="none"/>
            <a:tailEnd len="med" w="med" type="none"/>
          </a:ln>
        </p:spPr>
      </p:cxnSp>
      <p:cxnSp>
        <p:nvCxnSpPr>
          <p:cNvPr id="84" name="Google Shape;84;p4"/>
          <p:cNvCxnSpPr/>
          <p:nvPr/>
        </p:nvCxnSpPr>
        <p:spPr>
          <a:xfrm flipH="1" rot="10800000">
            <a:off x="3165775" y="0"/>
            <a:ext cx="498300" cy="426900"/>
          </a:xfrm>
          <a:prstGeom prst="straightConnector1">
            <a:avLst/>
          </a:prstGeom>
          <a:noFill/>
          <a:ln cap="flat" cmpd="sng" w="9525">
            <a:solidFill>
              <a:schemeClr val="lt1"/>
            </a:solidFill>
            <a:prstDash val="solid"/>
            <a:round/>
            <a:headEnd len="med" w="med" type="none"/>
            <a:tailEnd len="med" w="med" type="none"/>
          </a:ln>
        </p:spPr>
      </p:cxnSp>
      <p:cxnSp>
        <p:nvCxnSpPr>
          <p:cNvPr id="85" name="Google Shape;85;p4"/>
          <p:cNvCxnSpPr/>
          <p:nvPr/>
        </p:nvCxnSpPr>
        <p:spPr>
          <a:xfrm flipH="1" rot="10800000">
            <a:off x="5596275" y="4604400"/>
            <a:ext cx="477900" cy="406500"/>
          </a:xfrm>
          <a:prstGeom prst="straightConnector1">
            <a:avLst/>
          </a:prstGeom>
          <a:noFill/>
          <a:ln cap="flat" cmpd="sng" w="9525">
            <a:solidFill>
              <a:schemeClr val="lt1"/>
            </a:solidFill>
            <a:prstDash val="solid"/>
            <a:round/>
            <a:headEnd len="med" w="med" type="none"/>
            <a:tailEnd len="med" w="med" type="none"/>
          </a:ln>
        </p:spPr>
      </p:cxnSp>
      <p:cxnSp>
        <p:nvCxnSpPr>
          <p:cNvPr id="86" name="Google Shape;86;p4"/>
          <p:cNvCxnSpPr/>
          <p:nvPr/>
        </p:nvCxnSpPr>
        <p:spPr>
          <a:xfrm flipH="1" rot="10800000">
            <a:off x="7993800" y="300300"/>
            <a:ext cx="860400" cy="823200"/>
          </a:xfrm>
          <a:prstGeom prst="straightConnector1">
            <a:avLst/>
          </a:prstGeom>
          <a:noFill/>
          <a:ln cap="flat" cmpd="sng" w="9525">
            <a:solidFill>
              <a:schemeClr val="lt1"/>
            </a:solidFill>
            <a:prstDash val="solid"/>
            <a:round/>
            <a:headEnd len="med" w="med" type="none"/>
            <a:tailEnd len="med" w="med" type="none"/>
          </a:ln>
        </p:spPr>
      </p:cxnSp>
      <p:cxnSp>
        <p:nvCxnSpPr>
          <p:cNvPr id="87" name="Google Shape;87;p4"/>
          <p:cNvCxnSpPr/>
          <p:nvPr/>
        </p:nvCxnSpPr>
        <p:spPr>
          <a:xfrm flipH="1" rot="10800000">
            <a:off x="516600" y="625650"/>
            <a:ext cx="203400" cy="172500"/>
          </a:xfrm>
          <a:prstGeom prst="straightConnector1">
            <a:avLst/>
          </a:prstGeom>
          <a:noFill/>
          <a:ln cap="flat" cmpd="sng" w="9525">
            <a:solidFill>
              <a:schemeClr val="lt1"/>
            </a:solidFill>
            <a:prstDash val="solid"/>
            <a:round/>
            <a:headEnd len="med" w="med" type="none"/>
            <a:tailEnd len="med" w="med" type="none"/>
          </a:ln>
        </p:spPr>
      </p:cxnSp>
      <p:cxnSp>
        <p:nvCxnSpPr>
          <p:cNvPr id="88" name="Google Shape;88;p4"/>
          <p:cNvCxnSpPr/>
          <p:nvPr/>
        </p:nvCxnSpPr>
        <p:spPr>
          <a:xfrm flipH="1" rot="10800000">
            <a:off x="8528200" y="3083850"/>
            <a:ext cx="203400" cy="17250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9" name="Shape 89"/>
        <p:cNvGrpSpPr/>
        <p:nvPr/>
      </p:nvGrpSpPr>
      <p:grpSpPr>
        <a:xfrm>
          <a:off x="0" y="0"/>
          <a:ext cx="0" cy="0"/>
          <a:chOff x="0" y="0"/>
          <a:chExt cx="0" cy="0"/>
        </a:xfrm>
      </p:grpSpPr>
      <p:sp>
        <p:nvSpPr>
          <p:cNvPr id="90" name="Google Shape;90;p5"/>
          <p:cNvSpPr txBox="1"/>
          <p:nvPr>
            <p:ph idx="1" type="subTitle"/>
          </p:nvPr>
        </p:nvSpPr>
        <p:spPr>
          <a:xfrm>
            <a:off x="1708225" y="2573300"/>
            <a:ext cx="2097900" cy="755700"/>
          </a:xfrm>
          <a:prstGeom prst="rect">
            <a:avLst/>
          </a:prstGeom>
        </p:spPr>
        <p:txBody>
          <a:bodyPr anchorCtr="0" anchor="t" bIns="91425" lIns="91425" spcFirstLastPara="1" rIns="91425" wrap="square" tIns="91425">
            <a:noAutofit/>
          </a:bodyPr>
          <a:lstStyle>
            <a:lvl1pPr lvl="0" algn="ctr">
              <a:spcBef>
                <a:spcPts val="0"/>
              </a:spcBef>
              <a:spcAft>
                <a:spcPts val="0"/>
              </a:spcAft>
              <a:buSzPts val="1400"/>
              <a:buNone/>
              <a:defRPr sz="1600">
                <a:solidFill>
                  <a:schemeClr val="accent1"/>
                </a:solidFill>
              </a:defRPr>
            </a:lvl1pPr>
            <a:lvl2pPr lvl="1">
              <a:spcBef>
                <a:spcPts val="0"/>
              </a:spcBef>
              <a:spcAft>
                <a:spcPts val="0"/>
              </a:spcAft>
              <a:buSzPts val="16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 name="Google Shape;91;p5"/>
          <p:cNvSpPr txBox="1"/>
          <p:nvPr>
            <p:ph idx="2" type="subTitle"/>
          </p:nvPr>
        </p:nvSpPr>
        <p:spPr>
          <a:xfrm>
            <a:off x="5337325" y="2573300"/>
            <a:ext cx="2097900" cy="755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2" name="Google Shape;92;p5"/>
          <p:cNvSpPr txBox="1"/>
          <p:nvPr>
            <p:ph type="title"/>
          </p:nvPr>
        </p:nvSpPr>
        <p:spPr>
          <a:xfrm>
            <a:off x="2646000" y="540000"/>
            <a:ext cx="3852000" cy="450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cxnSp>
        <p:nvCxnSpPr>
          <p:cNvPr id="93" name="Google Shape;93;p5"/>
          <p:cNvCxnSpPr/>
          <p:nvPr/>
        </p:nvCxnSpPr>
        <p:spPr>
          <a:xfrm flipH="1" rot="10800000">
            <a:off x="270300" y="1403250"/>
            <a:ext cx="629700" cy="629400"/>
          </a:xfrm>
          <a:prstGeom prst="straightConnector1">
            <a:avLst/>
          </a:prstGeom>
          <a:noFill/>
          <a:ln cap="flat" cmpd="sng" w="9525">
            <a:solidFill>
              <a:schemeClr val="lt1"/>
            </a:solidFill>
            <a:prstDash val="solid"/>
            <a:round/>
            <a:headEnd len="med" w="med" type="none"/>
            <a:tailEnd len="med" w="med" type="none"/>
          </a:ln>
        </p:spPr>
      </p:cxnSp>
      <p:cxnSp>
        <p:nvCxnSpPr>
          <p:cNvPr id="94" name="Google Shape;94;p5"/>
          <p:cNvCxnSpPr/>
          <p:nvPr/>
        </p:nvCxnSpPr>
        <p:spPr>
          <a:xfrm flipH="1" rot="10800000">
            <a:off x="4673450" y="2442300"/>
            <a:ext cx="258900" cy="258900"/>
          </a:xfrm>
          <a:prstGeom prst="straightConnector1">
            <a:avLst/>
          </a:prstGeom>
          <a:noFill/>
          <a:ln cap="flat" cmpd="sng" w="9525">
            <a:solidFill>
              <a:schemeClr val="lt1"/>
            </a:solidFill>
            <a:prstDash val="solid"/>
            <a:round/>
            <a:headEnd len="med" w="med" type="none"/>
            <a:tailEnd len="med" w="med" type="none"/>
          </a:ln>
        </p:spPr>
      </p:cxnSp>
      <p:cxnSp>
        <p:nvCxnSpPr>
          <p:cNvPr id="95" name="Google Shape;95;p5"/>
          <p:cNvCxnSpPr/>
          <p:nvPr/>
        </p:nvCxnSpPr>
        <p:spPr>
          <a:xfrm flipH="1" rot="10800000">
            <a:off x="7669050" y="540000"/>
            <a:ext cx="812700" cy="812700"/>
          </a:xfrm>
          <a:prstGeom prst="straightConnector1">
            <a:avLst/>
          </a:prstGeom>
          <a:noFill/>
          <a:ln cap="flat" cmpd="sng" w="9525">
            <a:solidFill>
              <a:schemeClr val="lt1"/>
            </a:solidFill>
            <a:prstDash val="solid"/>
            <a:round/>
            <a:headEnd len="med" w="med" type="none"/>
            <a:tailEnd len="med" w="med" type="none"/>
          </a:ln>
        </p:spPr>
      </p:cxnSp>
      <p:cxnSp>
        <p:nvCxnSpPr>
          <p:cNvPr id="96" name="Google Shape;96;p5"/>
          <p:cNvCxnSpPr/>
          <p:nvPr/>
        </p:nvCxnSpPr>
        <p:spPr>
          <a:xfrm flipH="1" rot="10800000">
            <a:off x="8424000" y="2573300"/>
            <a:ext cx="308100" cy="308100"/>
          </a:xfrm>
          <a:prstGeom prst="straightConnector1">
            <a:avLst/>
          </a:prstGeom>
          <a:noFill/>
          <a:ln cap="flat" cmpd="sng" w="9525">
            <a:solidFill>
              <a:schemeClr val="lt1"/>
            </a:solidFill>
            <a:prstDash val="solid"/>
            <a:round/>
            <a:headEnd len="med" w="med" type="none"/>
            <a:tailEnd len="med" w="med" type="none"/>
          </a:ln>
        </p:spPr>
      </p:cxnSp>
      <p:cxnSp>
        <p:nvCxnSpPr>
          <p:cNvPr id="97" name="Google Shape;97;p5"/>
          <p:cNvCxnSpPr/>
          <p:nvPr/>
        </p:nvCxnSpPr>
        <p:spPr>
          <a:xfrm flipH="1" rot="10800000">
            <a:off x="6068225" y="187500"/>
            <a:ext cx="384000" cy="384000"/>
          </a:xfrm>
          <a:prstGeom prst="straightConnector1">
            <a:avLst/>
          </a:prstGeom>
          <a:noFill/>
          <a:ln cap="flat" cmpd="sng" w="9525">
            <a:solidFill>
              <a:schemeClr val="lt1"/>
            </a:solidFill>
            <a:prstDash val="solid"/>
            <a:round/>
            <a:headEnd len="med" w="med" type="none"/>
            <a:tailEnd len="med" w="med" type="none"/>
          </a:ln>
        </p:spPr>
      </p:cxnSp>
      <p:cxnSp>
        <p:nvCxnSpPr>
          <p:cNvPr id="98" name="Google Shape;98;p5"/>
          <p:cNvCxnSpPr/>
          <p:nvPr/>
        </p:nvCxnSpPr>
        <p:spPr>
          <a:xfrm flipH="1" rot="10800000">
            <a:off x="900000" y="3092175"/>
            <a:ext cx="308100" cy="308100"/>
          </a:xfrm>
          <a:prstGeom prst="straightConnector1">
            <a:avLst/>
          </a:prstGeom>
          <a:noFill/>
          <a:ln cap="flat" cmpd="sng" w="9525">
            <a:solidFill>
              <a:schemeClr val="lt1"/>
            </a:solidFill>
            <a:prstDash val="solid"/>
            <a:round/>
            <a:headEnd len="med" w="med" type="none"/>
            <a:tailEnd len="med" w="med" type="none"/>
          </a:ln>
        </p:spPr>
      </p:cxnSp>
      <p:cxnSp>
        <p:nvCxnSpPr>
          <p:cNvPr id="99" name="Google Shape;99;p5"/>
          <p:cNvCxnSpPr/>
          <p:nvPr/>
        </p:nvCxnSpPr>
        <p:spPr>
          <a:xfrm flipH="1" rot="10800000">
            <a:off x="2967875" y="1403250"/>
            <a:ext cx="129600" cy="129600"/>
          </a:xfrm>
          <a:prstGeom prst="straightConnector1">
            <a:avLst/>
          </a:prstGeom>
          <a:noFill/>
          <a:ln cap="flat" cmpd="sng" w="9525">
            <a:solidFill>
              <a:schemeClr val="lt1"/>
            </a:solidFill>
            <a:prstDash val="solid"/>
            <a:round/>
            <a:headEnd len="med" w="med" type="none"/>
            <a:tailEnd len="med" w="med" type="none"/>
          </a:ln>
        </p:spPr>
      </p:cxnSp>
      <p:cxnSp>
        <p:nvCxnSpPr>
          <p:cNvPr id="100" name="Google Shape;100;p5"/>
          <p:cNvCxnSpPr/>
          <p:nvPr/>
        </p:nvCxnSpPr>
        <p:spPr>
          <a:xfrm flipH="1" rot="10800000">
            <a:off x="707988" y="285450"/>
            <a:ext cx="384000" cy="38400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1" name="Shape 101"/>
        <p:cNvGrpSpPr/>
        <p:nvPr/>
      </p:nvGrpSpPr>
      <p:grpSpPr>
        <a:xfrm>
          <a:off x="0" y="0"/>
          <a:ext cx="0" cy="0"/>
          <a:chOff x="0" y="0"/>
          <a:chExt cx="0" cy="0"/>
        </a:xfrm>
      </p:grpSpPr>
      <p:sp>
        <p:nvSpPr>
          <p:cNvPr id="102" name="Google Shape;102;p6"/>
          <p:cNvSpPr txBox="1"/>
          <p:nvPr>
            <p:ph type="title"/>
          </p:nvPr>
        </p:nvSpPr>
        <p:spPr>
          <a:xfrm>
            <a:off x="720000" y="540000"/>
            <a:ext cx="7704000" cy="4500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cxnSp>
        <p:nvCxnSpPr>
          <p:cNvPr id="103" name="Google Shape;103;p6"/>
          <p:cNvCxnSpPr/>
          <p:nvPr/>
        </p:nvCxnSpPr>
        <p:spPr>
          <a:xfrm flipH="1" rot="10800000">
            <a:off x="270300" y="713075"/>
            <a:ext cx="629700" cy="629400"/>
          </a:xfrm>
          <a:prstGeom prst="straightConnector1">
            <a:avLst/>
          </a:prstGeom>
          <a:noFill/>
          <a:ln cap="flat" cmpd="sng" w="9525">
            <a:solidFill>
              <a:schemeClr val="lt1"/>
            </a:solidFill>
            <a:prstDash val="solid"/>
            <a:round/>
            <a:headEnd len="med" w="med" type="none"/>
            <a:tailEnd len="med" w="med" type="none"/>
          </a:ln>
        </p:spPr>
      </p:cxnSp>
      <p:cxnSp>
        <p:nvCxnSpPr>
          <p:cNvPr id="104" name="Google Shape;104;p6"/>
          <p:cNvCxnSpPr/>
          <p:nvPr/>
        </p:nvCxnSpPr>
        <p:spPr>
          <a:xfrm flipH="1" rot="10800000">
            <a:off x="3836350" y="1586600"/>
            <a:ext cx="258900" cy="258900"/>
          </a:xfrm>
          <a:prstGeom prst="straightConnector1">
            <a:avLst/>
          </a:prstGeom>
          <a:noFill/>
          <a:ln cap="flat" cmpd="sng" w="9525">
            <a:solidFill>
              <a:schemeClr val="lt1"/>
            </a:solidFill>
            <a:prstDash val="solid"/>
            <a:round/>
            <a:headEnd len="med" w="med" type="none"/>
            <a:tailEnd len="med" w="med" type="none"/>
          </a:ln>
        </p:spPr>
      </p:cxnSp>
      <p:cxnSp>
        <p:nvCxnSpPr>
          <p:cNvPr id="105" name="Google Shape;105;p6"/>
          <p:cNvCxnSpPr/>
          <p:nvPr/>
        </p:nvCxnSpPr>
        <p:spPr>
          <a:xfrm flipH="1" rot="10800000">
            <a:off x="8628650" y="2061750"/>
            <a:ext cx="308100" cy="308100"/>
          </a:xfrm>
          <a:prstGeom prst="straightConnector1">
            <a:avLst/>
          </a:prstGeom>
          <a:noFill/>
          <a:ln cap="flat" cmpd="sng" w="9525">
            <a:solidFill>
              <a:schemeClr val="lt1"/>
            </a:solidFill>
            <a:prstDash val="solid"/>
            <a:round/>
            <a:headEnd len="med" w="med" type="none"/>
            <a:tailEnd len="med" w="med" type="none"/>
          </a:ln>
        </p:spPr>
      </p:cxnSp>
      <p:cxnSp>
        <p:nvCxnSpPr>
          <p:cNvPr id="106" name="Google Shape;106;p6"/>
          <p:cNvCxnSpPr/>
          <p:nvPr/>
        </p:nvCxnSpPr>
        <p:spPr>
          <a:xfrm flipH="1" rot="10800000">
            <a:off x="7193650" y="66575"/>
            <a:ext cx="384000" cy="384000"/>
          </a:xfrm>
          <a:prstGeom prst="straightConnector1">
            <a:avLst/>
          </a:prstGeom>
          <a:noFill/>
          <a:ln cap="flat" cmpd="sng" w="9525">
            <a:solidFill>
              <a:schemeClr val="lt1"/>
            </a:solidFill>
            <a:prstDash val="solid"/>
            <a:round/>
            <a:headEnd len="med" w="med" type="none"/>
            <a:tailEnd len="med" w="med" type="none"/>
          </a:ln>
        </p:spPr>
      </p:cxnSp>
      <p:cxnSp>
        <p:nvCxnSpPr>
          <p:cNvPr id="107" name="Google Shape;107;p6"/>
          <p:cNvCxnSpPr/>
          <p:nvPr/>
        </p:nvCxnSpPr>
        <p:spPr>
          <a:xfrm flipH="1" rot="10800000">
            <a:off x="44288" y="2499125"/>
            <a:ext cx="384000" cy="38400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8" name="Shape 108"/>
        <p:cNvGrpSpPr/>
        <p:nvPr/>
      </p:nvGrpSpPr>
      <p:grpSpPr>
        <a:xfrm>
          <a:off x="0" y="0"/>
          <a:ext cx="0" cy="0"/>
          <a:chOff x="0" y="0"/>
          <a:chExt cx="0" cy="0"/>
        </a:xfrm>
      </p:grpSpPr>
      <p:cxnSp>
        <p:nvCxnSpPr>
          <p:cNvPr id="109" name="Google Shape;109;p7"/>
          <p:cNvCxnSpPr/>
          <p:nvPr/>
        </p:nvCxnSpPr>
        <p:spPr>
          <a:xfrm flipH="1" rot="10800000">
            <a:off x="506600" y="455850"/>
            <a:ext cx="949200" cy="548100"/>
          </a:xfrm>
          <a:prstGeom prst="straightConnector1">
            <a:avLst/>
          </a:prstGeom>
          <a:noFill/>
          <a:ln cap="flat" cmpd="sng" w="9525">
            <a:solidFill>
              <a:schemeClr val="lt1"/>
            </a:solidFill>
            <a:prstDash val="solid"/>
            <a:round/>
            <a:headEnd len="med" w="med" type="none"/>
            <a:tailEnd len="med" w="med" type="none"/>
          </a:ln>
        </p:spPr>
      </p:cxnSp>
      <p:cxnSp>
        <p:nvCxnSpPr>
          <p:cNvPr id="110" name="Google Shape;110;p7"/>
          <p:cNvCxnSpPr/>
          <p:nvPr/>
        </p:nvCxnSpPr>
        <p:spPr>
          <a:xfrm flipH="1" rot="10800000">
            <a:off x="201550" y="3429825"/>
            <a:ext cx="475500" cy="274500"/>
          </a:xfrm>
          <a:prstGeom prst="straightConnector1">
            <a:avLst/>
          </a:prstGeom>
          <a:noFill/>
          <a:ln cap="flat" cmpd="sng" w="9525">
            <a:solidFill>
              <a:schemeClr val="lt1"/>
            </a:solidFill>
            <a:prstDash val="solid"/>
            <a:round/>
            <a:headEnd len="med" w="med" type="none"/>
            <a:tailEnd len="med" w="med" type="none"/>
          </a:ln>
        </p:spPr>
      </p:cxnSp>
      <p:cxnSp>
        <p:nvCxnSpPr>
          <p:cNvPr id="111" name="Google Shape;111;p7"/>
          <p:cNvCxnSpPr/>
          <p:nvPr/>
        </p:nvCxnSpPr>
        <p:spPr>
          <a:xfrm flipH="1" rot="10800000">
            <a:off x="2903650" y="730350"/>
            <a:ext cx="475500" cy="274500"/>
          </a:xfrm>
          <a:prstGeom prst="straightConnector1">
            <a:avLst/>
          </a:prstGeom>
          <a:noFill/>
          <a:ln cap="flat" cmpd="sng" w="9525">
            <a:solidFill>
              <a:schemeClr val="lt1"/>
            </a:solidFill>
            <a:prstDash val="solid"/>
            <a:round/>
            <a:headEnd len="med" w="med" type="none"/>
            <a:tailEnd len="med" w="med" type="none"/>
          </a:ln>
        </p:spPr>
      </p:cxnSp>
      <p:cxnSp>
        <p:nvCxnSpPr>
          <p:cNvPr id="112" name="Google Shape;112;p7"/>
          <p:cNvCxnSpPr/>
          <p:nvPr/>
        </p:nvCxnSpPr>
        <p:spPr>
          <a:xfrm flipH="1" rot="10800000">
            <a:off x="5364538" y="362400"/>
            <a:ext cx="1272900" cy="735000"/>
          </a:xfrm>
          <a:prstGeom prst="straightConnector1">
            <a:avLst/>
          </a:prstGeom>
          <a:noFill/>
          <a:ln cap="flat" cmpd="sng" w="9525">
            <a:solidFill>
              <a:schemeClr val="lt1"/>
            </a:solidFill>
            <a:prstDash val="solid"/>
            <a:round/>
            <a:headEnd len="med" w="med" type="none"/>
            <a:tailEnd len="med" w="med" type="none"/>
          </a:ln>
        </p:spPr>
      </p:cxnSp>
      <p:cxnSp>
        <p:nvCxnSpPr>
          <p:cNvPr id="113" name="Google Shape;113;p7"/>
          <p:cNvCxnSpPr/>
          <p:nvPr/>
        </p:nvCxnSpPr>
        <p:spPr>
          <a:xfrm flipH="1" rot="10800000">
            <a:off x="8517975" y="2567775"/>
            <a:ext cx="785700" cy="473400"/>
          </a:xfrm>
          <a:prstGeom prst="straightConnector1">
            <a:avLst/>
          </a:prstGeom>
          <a:noFill/>
          <a:ln cap="flat" cmpd="sng" w="9525">
            <a:solidFill>
              <a:schemeClr val="lt1"/>
            </a:solidFill>
            <a:prstDash val="solid"/>
            <a:round/>
            <a:headEnd len="med" w="med" type="none"/>
            <a:tailEnd len="med" w="med" type="none"/>
          </a:ln>
        </p:spPr>
      </p:cxnSp>
      <p:cxnSp>
        <p:nvCxnSpPr>
          <p:cNvPr id="114" name="Google Shape;114;p7"/>
          <p:cNvCxnSpPr/>
          <p:nvPr/>
        </p:nvCxnSpPr>
        <p:spPr>
          <a:xfrm flipH="1" rot="10800000">
            <a:off x="3562475" y="3704325"/>
            <a:ext cx="475500" cy="274500"/>
          </a:xfrm>
          <a:prstGeom prst="straightConnector1">
            <a:avLst/>
          </a:prstGeom>
          <a:noFill/>
          <a:ln cap="flat" cmpd="sng" w="9525">
            <a:solidFill>
              <a:schemeClr val="lt1"/>
            </a:solidFill>
            <a:prstDash val="solid"/>
            <a:round/>
            <a:headEnd len="med" w="med" type="none"/>
            <a:tailEnd len="med" w="med" type="none"/>
          </a:ln>
        </p:spPr>
      </p:cxnSp>
      <p:cxnSp>
        <p:nvCxnSpPr>
          <p:cNvPr id="115" name="Google Shape;115;p7"/>
          <p:cNvCxnSpPr/>
          <p:nvPr/>
        </p:nvCxnSpPr>
        <p:spPr>
          <a:xfrm flipH="1" rot="10800000">
            <a:off x="6378550" y="2752575"/>
            <a:ext cx="180000" cy="103800"/>
          </a:xfrm>
          <a:prstGeom prst="straightConnector1">
            <a:avLst/>
          </a:prstGeom>
          <a:noFill/>
          <a:ln cap="flat" cmpd="sng" w="9525">
            <a:solidFill>
              <a:schemeClr val="lt1"/>
            </a:solidFill>
            <a:prstDash val="solid"/>
            <a:round/>
            <a:headEnd len="med" w="med" type="none"/>
            <a:tailEnd len="med" w="med" type="none"/>
          </a:ln>
        </p:spPr>
      </p:cxnSp>
      <p:cxnSp>
        <p:nvCxnSpPr>
          <p:cNvPr id="116" name="Google Shape;116;p7"/>
          <p:cNvCxnSpPr/>
          <p:nvPr/>
        </p:nvCxnSpPr>
        <p:spPr>
          <a:xfrm flipH="1" rot="10800000">
            <a:off x="8622825" y="352050"/>
            <a:ext cx="180000" cy="103800"/>
          </a:xfrm>
          <a:prstGeom prst="straightConnector1">
            <a:avLst/>
          </a:prstGeom>
          <a:noFill/>
          <a:ln cap="flat" cmpd="sng" w="9525">
            <a:solidFill>
              <a:schemeClr val="lt1"/>
            </a:solidFill>
            <a:prstDash val="solid"/>
            <a:round/>
            <a:headEnd len="med" w="med" type="none"/>
            <a:tailEnd len="med" w="med" type="none"/>
          </a:ln>
        </p:spPr>
      </p:cxnSp>
      <p:sp>
        <p:nvSpPr>
          <p:cNvPr id="117" name="Google Shape;117;p7"/>
          <p:cNvSpPr txBox="1"/>
          <p:nvPr>
            <p:ph idx="1" type="subTitle"/>
          </p:nvPr>
        </p:nvSpPr>
        <p:spPr>
          <a:xfrm>
            <a:off x="4574525" y="2571750"/>
            <a:ext cx="3852000" cy="20016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Char char="●"/>
              <a:defRPr sz="1600">
                <a:solidFill>
                  <a:schemeClr val="accent1"/>
                </a:solidFill>
              </a:defRPr>
            </a:lvl1pPr>
            <a:lvl2pPr lvl="1" rtl="0">
              <a:spcBef>
                <a:spcPts val="0"/>
              </a:spcBef>
              <a:spcAft>
                <a:spcPts val="0"/>
              </a:spcAft>
              <a:buSzPts val="16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118" name="Google Shape;118;p7"/>
          <p:cNvSpPr txBox="1"/>
          <p:nvPr>
            <p:ph type="title"/>
          </p:nvPr>
        </p:nvSpPr>
        <p:spPr>
          <a:xfrm>
            <a:off x="4574525" y="1513950"/>
            <a:ext cx="3077100" cy="1057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19" name="Shape 119"/>
        <p:cNvGrpSpPr/>
        <p:nvPr/>
      </p:nvGrpSpPr>
      <p:grpSpPr>
        <a:xfrm>
          <a:off x="0" y="0"/>
          <a:ext cx="0" cy="0"/>
          <a:chOff x="0" y="0"/>
          <a:chExt cx="0" cy="0"/>
        </a:xfrm>
      </p:grpSpPr>
      <p:sp>
        <p:nvSpPr>
          <p:cNvPr id="120" name="Google Shape;120;p8"/>
          <p:cNvSpPr txBox="1"/>
          <p:nvPr>
            <p:ph type="title"/>
          </p:nvPr>
        </p:nvSpPr>
        <p:spPr>
          <a:xfrm>
            <a:off x="720000" y="1432950"/>
            <a:ext cx="3852000" cy="22776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cxnSp>
        <p:nvCxnSpPr>
          <p:cNvPr id="121" name="Google Shape;121;p8"/>
          <p:cNvCxnSpPr/>
          <p:nvPr/>
        </p:nvCxnSpPr>
        <p:spPr>
          <a:xfrm flipH="1" rot="10800000">
            <a:off x="383850" y="3914550"/>
            <a:ext cx="782700" cy="609900"/>
          </a:xfrm>
          <a:prstGeom prst="straightConnector1">
            <a:avLst/>
          </a:prstGeom>
          <a:noFill/>
          <a:ln cap="flat" cmpd="sng" w="9525">
            <a:solidFill>
              <a:schemeClr val="lt1"/>
            </a:solidFill>
            <a:prstDash val="solid"/>
            <a:round/>
            <a:headEnd len="med" w="med" type="none"/>
            <a:tailEnd len="med" w="med" type="none"/>
          </a:ln>
        </p:spPr>
      </p:cxnSp>
      <p:cxnSp>
        <p:nvCxnSpPr>
          <p:cNvPr id="122" name="Google Shape;122;p8"/>
          <p:cNvCxnSpPr/>
          <p:nvPr/>
        </p:nvCxnSpPr>
        <p:spPr>
          <a:xfrm flipH="1" rot="10800000">
            <a:off x="2599975" y="371250"/>
            <a:ext cx="498300" cy="426900"/>
          </a:xfrm>
          <a:prstGeom prst="straightConnector1">
            <a:avLst/>
          </a:prstGeom>
          <a:noFill/>
          <a:ln cap="flat" cmpd="sng" w="9525">
            <a:solidFill>
              <a:schemeClr val="lt1"/>
            </a:solidFill>
            <a:prstDash val="solid"/>
            <a:round/>
            <a:headEnd len="med" w="med" type="none"/>
            <a:tailEnd len="med" w="med" type="none"/>
          </a:ln>
        </p:spPr>
      </p:cxnSp>
      <p:cxnSp>
        <p:nvCxnSpPr>
          <p:cNvPr id="123" name="Google Shape;123;p8"/>
          <p:cNvCxnSpPr/>
          <p:nvPr/>
        </p:nvCxnSpPr>
        <p:spPr>
          <a:xfrm flipH="1" rot="10800000">
            <a:off x="7416800" y="4117950"/>
            <a:ext cx="477900" cy="406500"/>
          </a:xfrm>
          <a:prstGeom prst="straightConnector1">
            <a:avLst/>
          </a:prstGeom>
          <a:noFill/>
          <a:ln cap="flat" cmpd="sng" w="9525">
            <a:solidFill>
              <a:schemeClr val="lt1"/>
            </a:solidFill>
            <a:prstDash val="solid"/>
            <a:round/>
            <a:headEnd len="med" w="med" type="none"/>
            <a:tailEnd len="med" w="med" type="none"/>
          </a:ln>
        </p:spPr>
      </p:cxnSp>
      <p:cxnSp>
        <p:nvCxnSpPr>
          <p:cNvPr id="124" name="Google Shape;124;p8"/>
          <p:cNvCxnSpPr/>
          <p:nvPr/>
        </p:nvCxnSpPr>
        <p:spPr>
          <a:xfrm flipH="1" rot="10800000">
            <a:off x="7993800" y="300300"/>
            <a:ext cx="860400" cy="823200"/>
          </a:xfrm>
          <a:prstGeom prst="straightConnector1">
            <a:avLst/>
          </a:prstGeom>
          <a:noFill/>
          <a:ln cap="flat" cmpd="sng" w="9525">
            <a:solidFill>
              <a:schemeClr val="lt1"/>
            </a:solidFill>
            <a:prstDash val="solid"/>
            <a:round/>
            <a:headEnd len="med" w="med" type="none"/>
            <a:tailEnd len="med" w="med" type="none"/>
          </a:ln>
        </p:spPr>
      </p:cxnSp>
      <p:cxnSp>
        <p:nvCxnSpPr>
          <p:cNvPr id="125" name="Google Shape;125;p8"/>
          <p:cNvCxnSpPr/>
          <p:nvPr/>
        </p:nvCxnSpPr>
        <p:spPr>
          <a:xfrm flipH="1" rot="10800000">
            <a:off x="450775" y="951000"/>
            <a:ext cx="203400" cy="17250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6" name="Shape 126"/>
        <p:cNvGrpSpPr/>
        <p:nvPr/>
      </p:nvGrpSpPr>
      <p:grpSpPr>
        <a:xfrm>
          <a:off x="0" y="0"/>
          <a:ext cx="0" cy="0"/>
          <a:chOff x="0" y="0"/>
          <a:chExt cx="0" cy="0"/>
        </a:xfrm>
      </p:grpSpPr>
      <p:cxnSp>
        <p:nvCxnSpPr>
          <p:cNvPr id="127" name="Google Shape;127;p9"/>
          <p:cNvCxnSpPr/>
          <p:nvPr/>
        </p:nvCxnSpPr>
        <p:spPr>
          <a:xfrm flipH="1" rot="10800000">
            <a:off x="6488700" y="1822675"/>
            <a:ext cx="629700" cy="629400"/>
          </a:xfrm>
          <a:prstGeom prst="straightConnector1">
            <a:avLst/>
          </a:prstGeom>
          <a:noFill/>
          <a:ln cap="flat" cmpd="sng" w="9525">
            <a:solidFill>
              <a:schemeClr val="lt1"/>
            </a:solidFill>
            <a:prstDash val="solid"/>
            <a:round/>
            <a:headEnd len="med" w="med" type="none"/>
            <a:tailEnd len="med" w="med" type="none"/>
          </a:ln>
        </p:spPr>
      </p:cxnSp>
      <p:cxnSp>
        <p:nvCxnSpPr>
          <p:cNvPr id="128" name="Google Shape;128;p9"/>
          <p:cNvCxnSpPr/>
          <p:nvPr/>
        </p:nvCxnSpPr>
        <p:spPr>
          <a:xfrm flipH="1" rot="10800000">
            <a:off x="4337350" y="1060550"/>
            <a:ext cx="258900" cy="258900"/>
          </a:xfrm>
          <a:prstGeom prst="straightConnector1">
            <a:avLst/>
          </a:prstGeom>
          <a:noFill/>
          <a:ln cap="flat" cmpd="sng" w="9525">
            <a:solidFill>
              <a:schemeClr val="lt1"/>
            </a:solidFill>
            <a:prstDash val="solid"/>
            <a:round/>
            <a:headEnd len="med" w="med" type="none"/>
            <a:tailEnd len="med" w="med" type="none"/>
          </a:ln>
        </p:spPr>
      </p:cxnSp>
      <p:cxnSp>
        <p:nvCxnSpPr>
          <p:cNvPr id="129" name="Google Shape;129;p9"/>
          <p:cNvCxnSpPr/>
          <p:nvPr/>
        </p:nvCxnSpPr>
        <p:spPr>
          <a:xfrm flipH="1" rot="10800000">
            <a:off x="8424000" y="800300"/>
            <a:ext cx="308100" cy="308100"/>
          </a:xfrm>
          <a:prstGeom prst="straightConnector1">
            <a:avLst/>
          </a:prstGeom>
          <a:noFill/>
          <a:ln cap="flat" cmpd="sng" w="9525">
            <a:solidFill>
              <a:schemeClr val="lt1"/>
            </a:solidFill>
            <a:prstDash val="solid"/>
            <a:round/>
            <a:headEnd len="med" w="med" type="none"/>
            <a:tailEnd len="med" w="med" type="none"/>
          </a:ln>
        </p:spPr>
      </p:cxnSp>
      <p:cxnSp>
        <p:nvCxnSpPr>
          <p:cNvPr id="130" name="Google Shape;130;p9"/>
          <p:cNvCxnSpPr/>
          <p:nvPr/>
        </p:nvCxnSpPr>
        <p:spPr>
          <a:xfrm flipH="1" rot="10800000">
            <a:off x="8232000" y="3709950"/>
            <a:ext cx="384000" cy="384000"/>
          </a:xfrm>
          <a:prstGeom prst="straightConnector1">
            <a:avLst/>
          </a:prstGeom>
          <a:noFill/>
          <a:ln cap="flat" cmpd="sng" w="9525">
            <a:solidFill>
              <a:schemeClr val="lt1"/>
            </a:solidFill>
            <a:prstDash val="solid"/>
            <a:round/>
            <a:headEnd len="med" w="med" type="none"/>
            <a:tailEnd len="med" w="med" type="none"/>
          </a:ln>
        </p:spPr>
      </p:cxnSp>
      <p:cxnSp>
        <p:nvCxnSpPr>
          <p:cNvPr id="131" name="Google Shape;131;p9"/>
          <p:cNvCxnSpPr/>
          <p:nvPr/>
        </p:nvCxnSpPr>
        <p:spPr>
          <a:xfrm flipH="1" rot="10800000">
            <a:off x="899988" y="762350"/>
            <a:ext cx="384000" cy="384000"/>
          </a:xfrm>
          <a:prstGeom prst="straightConnector1">
            <a:avLst/>
          </a:prstGeom>
          <a:noFill/>
          <a:ln cap="flat" cmpd="sng" w="9525">
            <a:solidFill>
              <a:schemeClr val="lt1"/>
            </a:solidFill>
            <a:prstDash val="solid"/>
            <a:round/>
            <a:headEnd len="med" w="med" type="none"/>
            <a:tailEnd len="med" w="med" type="none"/>
          </a:ln>
        </p:spPr>
      </p:cxnSp>
      <p:cxnSp>
        <p:nvCxnSpPr>
          <p:cNvPr id="132" name="Google Shape;132;p9"/>
          <p:cNvCxnSpPr/>
          <p:nvPr/>
        </p:nvCxnSpPr>
        <p:spPr>
          <a:xfrm flipH="1" rot="10800000">
            <a:off x="1117063" y="4093950"/>
            <a:ext cx="384000" cy="384000"/>
          </a:xfrm>
          <a:prstGeom prst="straightConnector1">
            <a:avLst/>
          </a:prstGeom>
          <a:noFill/>
          <a:ln cap="flat" cmpd="sng" w="9525">
            <a:solidFill>
              <a:schemeClr val="lt1"/>
            </a:solidFill>
            <a:prstDash val="solid"/>
            <a:round/>
            <a:headEnd len="med" w="med" type="none"/>
            <a:tailEnd len="med" w="med" type="none"/>
          </a:ln>
        </p:spPr>
      </p:cxnSp>
      <p:cxnSp>
        <p:nvCxnSpPr>
          <p:cNvPr id="133" name="Google Shape;133;p9"/>
          <p:cNvCxnSpPr/>
          <p:nvPr/>
        </p:nvCxnSpPr>
        <p:spPr>
          <a:xfrm flipH="1" rot="10800000">
            <a:off x="5097175" y="3907850"/>
            <a:ext cx="258900" cy="258900"/>
          </a:xfrm>
          <a:prstGeom prst="straightConnector1">
            <a:avLst/>
          </a:prstGeom>
          <a:noFill/>
          <a:ln cap="flat" cmpd="sng" w="9525">
            <a:solidFill>
              <a:schemeClr val="lt1"/>
            </a:solidFill>
            <a:prstDash val="solid"/>
            <a:round/>
            <a:headEnd len="med" w="med" type="none"/>
            <a:tailEnd len="med" w="med" type="none"/>
          </a:ln>
        </p:spPr>
      </p:cxnSp>
      <p:sp>
        <p:nvSpPr>
          <p:cNvPr id="134" name="Google Shape;134;p9"/>
          <p:cNvSpPr txBox="1"/>
          <p:nvPr>
            <p:ph type="title"/>
          </p:nvPr>
        </p:nvSpPr>
        <p:spPr>
          <a:xfrm>
            <a:off x="720000" y="1816050"/>
            <a:ext cx="3852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35" name="Google Shape;135;p9"/>
          <p:cNvSpPr txBox="1"/>
          <p:nvPr>
            <p:ph idx="1" type="subTitle"/>
          </p:nvPr>
        </p:nvSpPr>
        <p:spPr>
          <a:xfrm>
            <a:off x="720000" y="2567775"/>
            <a:ext cx="3013500" cy="14277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600">
                <a:solidFill>
                  <a:schemeClr val="accent1"/>
                </a:solidFill>
              </a:defRPr>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6" name="Shape 136"/>
        <p:cNvGrpSpPr/>
        <p:nvPr/>
      </p:nvGrpSpPr>
      <p:grpSpPr>
        <a:xfrm>
          <a:off x="0" y="0"/>
          <a:ext cx="0" cy="0"/>
          <a:chOff x="0" y="0"/>
          <a:chExt cx="0" cy="0"/>
        </a:xfrm>
      </p:grpSpPr>
      <p:cxnSp>
        <p:nvCxnSpPr>
          <p:cNvPr id="137" name="Google Shape;137;p10"/>
          <p:cNvCxnSpPr/>
          <p:nvPr/>
        </p:nvCxnSpPr>
        <p:spPr>
          <a:xfrm flipH="1" rot="10800000">
            <a:off x="270300" y="713075"/>
            <a:ext cx="629700" cy="629400"/>
          </a:xfrm>
          <a:prstGeom prst="straightConnector1">
            <a:avLst/>
          </a:prstGeom>
          <a:noFill/>
          <a:ln cap="flat" cmpd="sng" w="9525">
            <a:solidFill>
              <a:schemeClr val="lt1"/>
            </a:solidFill>
            <a:prstDash val="solid"/>
            <a:round/>
            <a:headEnd len="med" w="med" type="none"/>
            <a:tailEnd len="med" w="med" type="none"/>
          </a:ln>
        </p:spPr>
      </p:cxnSp>
      <p:cxnSp>
        <p:nvCxnSpPr>
          <p:cNvPr id="138" name="Google Shape;138;p10"/>
          <p:cNvCxnSpPr/>
          <p:nvPr/>
        </p:nvCxnSpPr>
        <p:spPr>
          <a:xfrm flipH="1" rot="10800000">
            <a:off x="4529400" y="576250"/>
            <a:ext cx="258900" cy="258900"/>
          </a:xfrm>
          <a:prstGeom prst="straightConnector1">
            <a:avLst/>
          </a:prstGeom>
          <a:noFill/>
          <a:ln cap="flat" cmpd="sng" w="9525">
            <a:solidFill>
              <a:schemeClr val="lt1"/>
            </a:solidFill>
            <a:prstDash val="solid"/>
            <a:round/>
            <a:headEnd len="med" w="med" type="none"/>
            <a:tailEnd len="med" w="med" type="none"/>
          </a:ln>
        </p:spPr>
      </p:cxnSp>
      <p:cxnSp>
        <p:nvCxnSpPr>
          <p:cNvPr id="139" name="Google Shape;139;p10"/>
          <p:cNvCxnSpPr/>
          <p:nvPr/>
        </p:nvCxnSpPr>
        <p:spPr>
          <a:xfrm flipH="1" rot="10800000">
            <a:off x="8089950" y="3047050"/>
            <a:ext cx="308100" cy="308100"/>
          </a:xfrm>
          <a:prstGeom prst="straightConnector1">
            <a:avLst/>
          </a:prstGeom>
          <a:noFill/>
          <a:ln cap="flat" cmpd="sng" w="9525">
            <a:solidFill>
              <a:schemeClr val="lt1"/>
            </a:solidFill>
            <a:prstDash val="solid"/>
            <a:round/>
            <a:headEnd len="med" w="med" type="none"/>
            <a:tailEnd len="med" w="med" type="none"/>
          </a:ln>
        </p:spPr>
      </p:cxnSp>
      <p:cxnSp>
        <p:nvCxnSpPr>
          <p:cNvPr id="140" name="Google Shape;140;p10"/>
          <p:cNvCxnSpPr/>
          <p:nvPr/>
        </p:nvCxnSpPr>
        <p:spPr>
          <a:xfrm flipH="1" rot="10800000">
            <a:off x="7193650" y="66575"/>
            <a:ext cx="384000" cy="384000"/>
          </a:xfrm>
          <a:prstGeom prst="straightConnector1">
            <a:avLst/>
          </a:prstGeom>
          <a:noFill/>
          <a:ln cap="flat" cmpd="sng" w="9525">
            <a:solidFill>
              <a:schemeClr val="lt1"/>
            </a:solidFill>
            <a:prstDash val="solid"/>
            <a:round/>
            <a:headEnd len="med" w="med" type="none"/>
            <a:tailEnd len="med" w="med" type="none"/>
          </a:ln>
        </p:spPr>
      </p:cxnSp>
      <p:sp>
        <p:nvSpPr>
          <p:cNvPr id="141" name="Google Shape;141;p10"/>
          <p:cNvSpPr txBox="1"/>
          <p:nvPr>
            <p:ph idx="1" type="subTitle"/>
          </p:nvPr>
        </p:nvSpPr>
        <p:spPr>
          <a:xfrm>
            <a:off x="5626800" y="2470500"/>
            <a:ext cx="2797200" cy="9018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800"/>
              <a:buNone/>
              <a:defRPr sz="1600"/>
            </a:lvl1pPr>
            <a:lvl2pPr lvl="1" rtl="0">
              <a:spcBef>
                <a:spcPts val="0"/>
              </a:spcBef>
              <a:spcAft>
                <a:spcPts val="0"/>
              </a:spcAft>
              <a:buSzPts val="16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2" name="Google Shape;142;p10"/>
          <p:cNvSpPr txBox="1"/>
          <p:nvPr>
            <p:ph type="title"/>
          </p:nvPr>
        </p:nvSpPr>
        <p:spPr>
          <a:xfrm>
            <a:off x="5492400" y="1425725"/>
            <a:ext cx="2931600" cy="10449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000"/>
              <a:buNone/>
              <a:defRPr sz="3000"/>
            </a:lvl1pPr>
            <a:lvl2pPr lvl="1" rtl="0">
              <a:spcBef>
                <a:spcPts val="0"/>
              </a:spcBef>
              <a:spcAft>
                <a:spcPts val="0"/>
              </a:spcAft>
              <a:buSzPts val="2800"/>
              <a:buNone/>
              <a:defRPr>
                <a:latin typeface="Nunito SemiBold"/>
                <a:ea typeface="Nunito SemiBold"/>
                <a:cs typeface="Nunito SemiBold"/>
                <a:sym typeface="Nunito SemiBold"/>
              </a:defRPr>
            </a:lvl2pPr>
            <a:lvl3pPr lvl="2" rtl="0">
              <a:spcBef>
                <a:spcPts val="0"/>
              </a:spcBef>
              <a:spcAft>
                <a:spcPts val="0"/>
              </a:spcAft>
              <a:buSzPts val="2800"/>
              <a:buNone/>
              <a:defRPr>
                <a:latin typeface="Nunito SemiBold"/>
                <a:ea typeface="Nunito SemiBold"/>
                <a:cs typeface="Nunito SemiBold"/>
                <a:sym typeface="Nunito SemiBold"/>
              </a:defRPr>
            </a:lvl3pPr>
            <a:lvl4pPr lvl="3" rtl="0">
              <a:spcBef>
                <a:spcPts val="0"/>
              </a:spcBef>
              <a:spcAft>
                <a:spcPts val="0"/>
              </a:spcAft>
              <a:buSzPts val="2800"/>
              <a:buNone/>
              <a:defRPr>
                <a:latin typeface="Nunito SemiBold"/>
                <a:ea typeface="Nunito SemiBold"/>
                <a:cs typeface="Nunito SemiBold"/>
                <a:sym typeface="Nunito SemiBold"/>
              </a:defRPr>
            </a:lvl4pPr>
            <a:lvl5pPr lvl="4" rtl="0">
              <a:spcBef>
                <a:spcPts val="0"/>
              </a:spcBef>
              <a:spcAft>
                <a:spcPts val="0"/>
              </a:spcAft>
              <a:buSzPts val="2800"/>
              <a:buNone/>
              <a:defRPr>
                <a:latin typeface="Nunito SemiBold"/>
                <a:ea typeface="Nunito SemiBold"/>
                <a:cs typeface="Nunito SemiBold"/>
                <a:sym typeface="Nunito SemiBold"/>
              </a:defRPr>
            </a:lvl5pPr>
            <a:lvl6pPr lvl="5" rtl="0">
              <a:spcBef>
                <a:spcPts val="0"/>
              </a:spcBef>
              <a:spcAft>
                <a:spcPts val="0"/>
              </a:spcAft>
              <a:buSzPts val="2800"/>
              <a:buNone/>
              <a:defRPr>
                <a:latin typeface="Nunito SemiBold"/>
                <a:ea typeface="Nunito SemiBold"/>
                <a:cs typeface="Nunito SemiBold"/>
                <a:sym typeface="Nunito SemiBold"/>
              </a:defRPr>
            </a:lvl6pPr>
            <a:lvl7pPr lvl="6" rtl="0">
              <a:spcBef>
                <a:spcPts val="0"/>
              </a:spcBef>
              <a:spcAft>
                <a:spcPts val="0"/>
              </a:spcAft>
              <a:buSzPts val="2800"/>
              <a:buNone/>
              <a:defRPr>
                <a:latin typeface="Nunito SemiBold"/>
                <a:ea typeface="Nunito SemiBold"/>
                <a:cs typeface="Nunito SemiBold"/>
                <a:sym typeface="Nunito SemiBold"/>
              </a:defRPr>
            </a:lvl7pPr>
            <a:lvl8pPr lvl="7" rtl="0">
              <a:spcBef>
                <a:spcPts val="0"/>
              </a:spcBef>
              <a:spcAft>
                <a:spcPts val="0"/>
              </a:spcAft>
              <a:buSzPts val="2800"/>
              <a:buNone/>
              <a:defRPr>
                <a:latin typeface="Nunito SemiBold"/>
                <a:ea typeface="Nunito SemiBold"/>
                <a:cs typeface="Nunito SemiBold"/>
                <a:sym typeface="Nunito SemiBold"/>
              </a:defRPr>
            </a:lvl8pPr>
            <a:lvl9pPr lvl="8" rtl="0">
              <a:spcBef>
                <a:spcPts val="0"/>
              </a:spcBef>
              <a:spcAft>
                <a:spcPts val="0"/>
              </a:spcAft>
              <a:buSzPts val="2800"/>
              <a:buNone/>
              <a:defRPr>
                <a:latin typeface="Nunito SemiBold"/>
                <a:ea typeface="Nunito SemiBold"/>
                <a:cs typeface="Nunito SemiBold"/>
                <a:sym typeface="Nunito SemiBold"/>
              </a:defRPr>
            </a:lvl9pPr>
          </a:lstStyle>
          <a:p/>
        </p:txBody>
      </p:sp>
      <p:cxnSp>
        <p:nvCxnSpPr>
          <p:cNvPr id="143" name="Google Shape;143;p10"/>
          <p:cNvCxnSpPr/>
          <p:nvPr/>
        </p:nvCxnSpPr>
        <p:spPr>
          <a:xfrm flipH="1" rot="10800000">
            <a:off x="6488700" y="1822675"/>
            <a:ext cx="629700" cy="62940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23" Type="http://schemas.openxmlformats.org/officeDocument/2006/relationships/theme" Target="../theme/theme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20000" y="552588"/>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2"/>
              </a:buClr>
              <a:buSzPts val="2800"/>
              <a:buFont typeface="Anton"/>
              <a:buNone/>
              <a:defRPr sz="2800">
                <a:solidFill>
                  <a:schemeClr val="dk2"/>
                </a:solidFill>
                <a:latin typeface="Anton"/>
                <a:ea typeface="Anton"/>
                <a:cs typeface="Anton"/>
                <a:sym typeface="Anton"/>
              </a:defRPr>
            </a:lvl1pPr>
            <a:lvl2pPr lvl="1">
              <a:spcBef>
                <a:spcPts val="0"/>
              </a:spcBef>
              <a:spcAft>
                <a:spcPts val="0"/>
              </a:spcAft>
              <a:buClr>
                <a:schemeClr val="dk1"/>
              </a:buClr>
              <a:buSzPts val="2800"/>
              <a:buFont typeface="Impact"/>
              <a:buNone/>
              <a:defRPr sz="2800">
                <a:solidFill>
                  <a:schemeClr val="dk1"/>
                </a:solidFill>
                <a:latin typeface="Impact"/>
                <a:ea typeface="Impact"/>
                <a:cs typeface="Impact"/>
                <a:sym typeface="Impact"/>
              </a:defRPr>
            </a:lvl2pPr>
            <a:lvl3pPr lvl="2">
              <a:spcBef>
                <a:spcPts val="0"/>
              </a:spcBef>
              <a:spcAft>
                <a:spcPts val="0"/>
              </a:spcAft>
              <a:buClr>
                <a:schemeClr val="dk1"/>
              </a:buClr>
              <a:buSzPts val="2800"/>
              <a:buFont typeface="Impact"/>
              <a:buNone/>
              <a:defRPr sz="2800">
                <a:solidFill>
                  <a:schemeClr val="dk1"/>
                </a:solidFill>
                <a:latin typeface="Impact"/>
                <a:ea typeface="Impact"/>
                <a:cs typeface="Impact"/>
                <a:sym typeface="Impact"/>
              </a:defRPr>
            </a:lvl3pPr>
            <a:lvl4pPr lvl="3">
              <a:spcBef>
                <a:spcPts val="0"/>
              </a:spcBef>
              <a:spcAft>
                <a:spcPts val="0"/>
              </a:spcAft>
              <a:buClr>
                <a:schemeClr val="dk1"/>
              </a:buClr>
              <a:buSzPts val="2800"/>
              <a:buFont typeface="Impact"/>
              <a:buNone/>
              <a:defRPr sz="2800">
                <a:solidFill>
                  <a:schemeClr val="dk1"/>
                </a:solidFill>
                <a:latin typeface="Impact"/>
                <a:ea typeface="Impact"/>
                <a:cs typeface="Impact"/>
                <a:sym typeface="Impact"/>
              </a:defRPr>
            </a:lvl4pPr>
            <a:lvl5pPr lvl="4">
              <a:spcBef>
                <a:spcPts val="0"/>
              </a:spcBef>
              <a:spcAft>
                <a:spcPts val="0"/>
              </a:spcAft>
              <a:buClr>
                <a:schemeClr val="dk1"/>
              </a:buClr>
              <a:buSzPts val="2800"/>
              <a:buFont typeface="Impact"/>
              <a:buNone/>
              <a:defRPr sz="2800">
                <a:solidFill>
                  <a:schemeClr val="dk1"/>
                </a:solidFill>
                <a:latin typeface="Impact"/>
                <a:ea typeface="Impact"/>
                <a:cs typeface="Impact"/>
                <a:sym typeface="Impact"/>
              </a:defRPr>
            </a:lvl5pPr>
            <a:lvl6pPr lvl="5">
              <a:spcBef>
                <a:spcPts val="0"/>
              </a:spcBef>
              <a:spcAft>
                <a:spcPts val="0"/>
              </a:spcAft>
              <a:buClr>
                <a:schemeClr val="dk1"/>
              </a:buClr>
              <a:buSzPts val="2800"/>
              <a:buFont typeface="Impact"/>
              <a:buNone/>
              <a:defRPr sz="2800">
                <a:solidFill>
                  <a:schemeClr val="dk1"/>
                </a:solidFill>
                <a:latin typeface="Impact"/>
                <a:ea typeface="Impact"/>
                <a:cs typeface="Impact"/>
                <a:sym typeface="Impact"/>
              </a:defRPr>
            </a:lvl6pPr>
            <a:lvl7pPr lvl="6">
              <a:spcBef>
                <a:spcPts val="0"/>
              </a:spcBef>
              <a:spcAft>
                <a:spcPts val="0"/>
              </a:spcAft>
              <a:buClr>
                <a:schemeClr val="dk1"/>
              </a:buClr>
              <a:buSzPts val="2800"/>
              <a:buFont typeface="Impact"/>
              <a:buNone/>
              <a:defRPr sz="2800">
                <a:solidFill>
                  <a:schemeClr val="dk1"/>
                </a:solidFill>
                <a:latin typeface="Impact"/>
                <a:ea typeface="Impact"/>
                <a:cs typeface="Impact"/>
                <a:sym typeface="Impact"/>
              </a:defRPr>
            </a:lvl7pPr>
            <a:lvl8pPr lvl="7">
              <a:spcBef>
                <a:spcPts val="0"/>
              </a:spcBef>
              <a:spcAft>
                <a:spcPts val="0"/>
              </a:spcAft>
              <a:buClr>
                <a:schemeClr val="dk1"/>
              </a:buClr>
              <a:buSzPts val="2800"/>
              <a:buFont typeface="Impact"/>
              <a:buNone/>
              <a:defRPr sz="2800">
                <a:solidFill>
                  <a:schemeClr val="dk1"/>
                </a:solidFill>
                <a:latin typeface="Impact"/>
                <a:ea typeface="Impact"/>
                <a:cs typeface="Impact"/>
                <a:sym typeface="Impact"/>
              </a:defRPr>
            </a:lvl8pPr>
            <a:lvl9pPr lvl="8">
              <a:spcBef>
                <a:spcPts val="0"/>
              </a:spcBef>
              <a:spcAft>
                <a:spcPts val="0"/>
              </a:spcAft>
              <a:buClr>
                <a:schemeClr val="dk1"/>
              </a:buClr>
              <a:buSzPts val="2800"/>
              <a:buFont typeface="Impact"/>
              <a:buNone/>
              <a:defRPr sz="2800">
                <a:solidFill>
                  <a:schemeClr val="dk1"/>
                </a:solidFill>
                <a:latin typeface="Impact"/>
                <a:ea typeface="Impact"/>
                <a:cs typeface="Impact"/>
                <a:sym typeface="Impact"/>
              </a:defRPr>
            </a:lvl9pPr>
          </a:lstStyle>
          <a:p/>
        </p:txBody>
      </p:sp>
      <p:sp>
        <p:nvSpPr>
          <p:cNvPr id="7" name="Google Shape;7;p1"/>
          <p:cNvSpPr txBox="1"/>
          <p:nvPr>
            <p:ph idx="1" type="body"/>
          </p:nvPr>
        </p:nvSpPr>
        <p:spPr>
          <a:xfrm>
            <a:off x="720000" y="1260038"/>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00000"/>
              </a:lnSpc>
              <a:spcBef>
                <a:spcPts val="0"/>
              </a:spcBef>
              <a:spcAft>
                <a:spcPts val="0"/>
              </a:spcAft>
              <a:buClr>
                <a:schemeClr val="lt2"/>
              </a:buClr>
              <a:buSzPts val="1800"/>
              <a:buFont typeface="Nunito SemiBold"/>
              <a:buChar char="●"/>
              <a:defRPr sz="1800">
                <a:solidFill>
                  <a:schemeClr val="lt2"/>
                </a:solidFill>
                <a:latin typeface="Nunito SemiBold"/>
                <a:ea typeface="Nunito SemiBold"/>
                <a:cs typeface="Nunito SemiBold"/>
                <a:sym typeface="Nunito SemiBold"/>
              </a:defRPr>
            </a:lvl1pPr>
            <a:lvl2pPr indent="-330200" lvl="1" marL="914400">
              <a:lnSpc>
                <a:spcPct val="100000"/>
              </a:lnSpc>
              <a:spcBef>
                <a:spcPts val="0"/>
              </a:spcBef>
              <a:spcAft>
                <a:spcPts val="0"/>
              </a:spcAft>
              <a:buClr>
                <a:schemeClr val="lt2"/>
              </a:buClr>
              <a:buSzPts val="1600"/>
              <a:buFont typeface="Nunito SemiBold"/>
              <a:buChar char="○"/>
              <a:defRPr sz="1600">
                <a:solidFill>
                  <a:schemeClr val="lt2"/>
                </a:solidFill>
                <a:latin typeface="Nunito SemiBold"/>
                <a:ea typeface="Nunito SemiBold"/>
                <a:cs typeface="Nunito SemiBold"/>
                <a:sym typeface="Nunito SemiBold"/>
              </a:defRPr>
            </a:lvl2pPr>
            <a:lvl3pPr indent="-317500" lvl="2" marL="1371600">
              <a:lnSpc>
                <a:spcPct val="100000"/>
              </a:lnSpc>
              <a:spcBef>
                <a:spcPts val="0"/>
              </a:spcBef>
              <a:spcAft>
                <a:spcPts val="0"/>
              </a:spcAft>
              <a:buClr>
                <a:schemeClr val="lt2"/>
              </a:buClr>
              <a:buSzPts val="1400"/>
              <a:buFont typeface="Nunito SemiBold"/>
              <a:buChar char="■"/>
              <a:defRPr>
                <a:solidFill>
                  <a:schemeClr val="lt2"/>
                </a:solidFill>
                <a:latin typeface="Nunito SemiBold"/>
                <a:ea typeface="Nunito SemiBold"/>
                <a:cs typeface="Nunito SemiBold"/>
                <a:sym typeface="Nunito SemiBold"/>
              </a:defRPr>
            </a:lvl3pPr>
            <a:lvl4pPr indent="-317500" lvl="3" marL="1828800">
              <a:lnSpc>
                <a:spcPct val="100000"/>
              </a:lnSpc>
              <a:spcBef>
                <a:spcPts val="0"/>
              </a:spcBef>
              <a:spcAft>
                <a:spcPts val="0"/>
              </a:spcAft>
              <a:buClr>
                <a:schemeClr val="lt2"/>
              </a:buClr>
              <a:buSzPts val="1400"/>
              <a:buFont typeface="Nunito SemiBold"/>
              <a:buChar char="●"/>
              <a:defRPr>
                <a:solidFill>
                  <a:schemeClr val="lt2"/>
                </a:solidFill>
                <a:latin typeface="Nunito SemiBold"/>
                <a:ea typeface="Nunito SemiBold"/>
                <a:cs typeface="Nunito SemiBold"/>
                <a:sym typeface="Nunito SemiBold"/>
              </a:defRPr>
            </a:lvl4pPr>
            <a:lvl5pPr indent="-317500" lvl="4" marL="2286000">
              <a:lnSpc>
                <a:spcPct val="100000"/>
              </a:lnSpc>
              <a:spcBef>
                <a:spcPts val="0"/>
              </a:spcBef>
              <a:spcAft>
                <a:spcPts val="0"/>
              </a:spcAft>
              <a:buClr>
                <a:schemeClr val="lt2"/>
              </a:buClr>
              <a:buSzPts val="1400"/>
              <a:buFont typeface="Nunito SemiBold"/>
              <a:buChar char="○"/>
              <a:defRPr>
                <a:solidFill>
                  <a:schemeClr val="lt2"/>
                </a:solidFill>
                <a:latin typeface="Nunito SemiBold"/>
                <a:ea typeface="Nunito SemiBold"/>
                <a:cs typeface="Nunito SemiBold"/>
                <a:sym typeface="Nunito SemiBold"/>
              </a:defRPr>
            </a:lvl5pPr>
            <a:lvl6pPr indent="-317500" lvl="5" marL="2743200">
              <a:lnSpc>
                <a:spcPct val="100000"/>
              </a:lnSpc>
              <a:spcBef>
                <a:spcPts val="0"/>
              </a:spcBef>
              <a:spcAft>
                <a:spcPts val="0"/>
              </a:spcAft>
              <a:buClr>
                <a:schemeClr val="lt2"/>
              </a:buClr>
              <a:buSzPts val="1400"/>
              <a:buFont typeface="Nunito SemiBold"/>
              <a:buChar char="■"/>
              <a:defRPr>
                <a:solidFill>
                  <a:schemeClr val="lt2"/>
                </a:solidFill>
                <a:latin typeface="Nunito SemiBold"/>
                <a:ea typeface="Nunito SemiBold"/>
                <a:cs typeface="Nunito SemiBold"/>
                <a:sym typeface="Nunito SemiBold"/>
              </a:defRPr>
            </a:lvl6pPr>
            <a:lvl7pPr indent="-317500" lvl="6" marL="3200400">
              <a:lnSpc>
                <a:spcPct val="100000"/>
              </a:lnSpc>
              <a:spcBef>
                <a:spcPts val="0"/>
              </a:spcBef>
              <a:spcAft>
                <a:spcPts val="0"/>
              </a:spcAft>
              <a:buClr>
                <a:schemeClr val="lt2"/>
              </a:buClr>
              <a:buSzPts val="1400"/>
              <a:buFont typeface="Nunito SemiBold"/>
              <a:buChar char="●"/>
              <a:defRPr>
                <a:solidFill>
                  <a:schemeClr val="lt2"/>
                </a:solidFill>
                <a:latin typeface="Nunito SemiBold"/>
                <a:ea typeface="Nunito SemiBold"/>
                <a:cs typeface="Nunito SemiBold"/>
                <a:sym typeface="Nunito SemiBold"/>
              </a:defRPr>
            </a:lvl7pPr>
            <a:lvl8pPr indent="-317500" lvl="7" marL="3657600">
              <a:lnSpc>
                <a:spcPct val="100000"/>
              </a:lnSpc>
              <a:spcBef>
                <a:spcPts val="0"/>
              </a:spcBef>
              <a:spcAft>
                <a:spcPts val="0"/>
              </a:spcAft>
              <a:buClr>
                <a:schemeClr val="lt2"/>
              </a:buClr>
              <a:buSzPts val="1400"/>
              <a:buFont typeface="Nunito SemiBold"/>
              <a:buChar char="○"/>
              <a:defRPr>
                <a:solidFill>
                  <a:schemeClr val="lt2"/>
                </a:solidFill>
                <a:latin typeface="Nunito SemiBold"/>
                <a:ea typeface="Nunito SemiBold"/>
                <a:cs typeface="Nunito SemiBold"/>
                <a:sym typeface="Nunito SemiBold"/>
              </a:defRPr>
            </a:lvl8pPr>
            <a:lvl9pPr indent="-317500" lvl="8" marL="4114800">
              <a:lnSpc>
                <a:spcPct val="100000"/>
              </a:lnSpc>
              <a:spcBef>
                <a:spcPts val="0"/>
              </a:spcBef>
              <a:spcAft>
                <a:spcPts val="0"/>
              </a:spcAft>
              <a:buClr>
                <a:schemeClr val="lt2"/>
              </a:buClr>
              <a:buSzPts val="1400"/>
              <a:buFont typeface="Nunito SemiBold"/>
              <a:buChar char="■"/>
              <a:defRPr>
                <a:solidFill>
                  <a:schemeClr val="lt2"/>
                </a:solidFill>
                <a:latin typeface="Nunito SemiBold"/>
                <a:ea typeface="Nunito SemiBold"/>
                <a:cs typeface="Nunito SemiBold"/>
                <a:sym typeface="Nunito SemiBold"/>
              </a:defRPr>
            </a:lvl9pPr>
          </a:lstStyle>
          <a:p/>
        </p:txBody>
      </p:sp>
      <p:sp>
        <p:nvSpPr>
          <p:cNvPr id="8" name="Google Shape;8;p1"/>
          <p:cNvSpPr/>
          <p:nvPr/>
        </p:nvSpPr>
        <p:spPr>
          <a:xfrm>
            <a:off x="89025" y="39864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 name="Google Shape;9;p1"/>
          <p:cNvSpPr/>
          <p:nvPr/>
        </p:nvSpPr>
        <p:spPr>
          <a:xfrm>
            <a:off x="8318625" y="1002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 name="Google Shape;10;p1"/>
          <p:cNvSpPr/>
          <p:nvPr/>
        </p:nvSpPr>
        <p:spPr>
          <a:xfrm>
            <a:off x="5651625" y="1002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1"/>
          <p:cNvGrpSpPr/>
          <p:nvPr/>
        </p:nvGrpSpPr>
        <p:grpSpPr>
          <a:xfrm>
            <a:off x="179675" y="108775"/>
            <a:ext cx="8920450" cy="4887725"/>
            <a:chOff x="179675" y="108775"/>
            <a:chExt cx="8920450" cy="4887725"/>
          </a:xfrm>
        </p:grpSpPr>
        <p:sp>
          <p:nvSpPr>
            <p:cNvPr id="12" name="Google Shape;12;p1"/>
            <p:cNvSpPr/>
            <p:nvPr/>
          </p:nvSpPr>
          <p:spPr>
            <a:xfrm>
              <a:off x="2375025" y="1764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1"/>
            <p:cNvSpPr/>
            <p:nvPr/>
          </p:nvSpPr>
          <p:spPr>
            <a:xfrm>
              <a:off x="812325" y="3778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1"/>
            <p:cNvSpPr/>
            <p:nvPr/>
          </p:nvSpPr>
          <p:spPr>
            <a:xfrm>
              <a:off x="7632825" y="14718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1"/>
            <p:cNvSpPr/>
            <p:nvPr/>
          </p:nvSpPr>
          <p:spPr>
            <a:xfrm>
              <a:off x="2146425" y="47484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1"/>
            <p:cNvSpPr/>
            <p:nvPr/>
          </p:nvSpPr>
          <p:spPr>
            <a:xfrm>
              <a:off x="2984625" y="7860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1"/>
            <p:cNvSpPr/>
            <p:nvPr/>
          </p:nvSpPr>
          <p:spPr>
            <a:xfrm>
              <a:off x="6261225" y="6336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1"/>
            <p:cNvSpPr/>
            <p:nvPr/>
          </p:nvSpPr>
          <p:spPr>
            <a:xfrm>
              <a:off x="3289425" y="17004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1"/>
            <p:cNvSpPr/>
            <p:nvPr/>
          </p:nvSpPr>
          <p:spPr>
            <a:xfrm>
              <a:off x="4441475" y="4448025"/>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1"/>
            <p:cNvSpPr/>
            <p:nvPr/>
          </p:nvSpPr>
          <p:spPr>
            <a:xfrm>
              <a:off x="1046050" y="30617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1"/>
            <p:cNvSpPr/>
            <p:nvPr/>
          </p:nvSpPr>
          <p:spPr>
            <a:xfrm>
              <a:off x="5990950" y="240065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1"/>
            <p:cNvSpPr/>
            <p:nvPr/>
          </p:nvSpPr>
          <p:spPr>
            <a:xfrm>
              <a:off x="6489825" y="31482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1"/>
            <p:cNvSpPr/>
            <p:nvPr/>
          </p:nvSpPr>
          <p:spPr>
            <a:xfrm>
              <a:off x="7785225" y="33006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1"/>
            <p:cNvSpPr/>
            <p:nvPr/>
          </p:nvSpPr>
          <p:spPr>
            <a:xfrm>
              <a:off x="7937625" y="46722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1"/>
            <p:cNvSpPr/>
            <p:nvPr/>
          </p:nvSpPr>
          <p:spPr>
            <a:xfrm>
              <a:off x="6642225" y="45198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1"/>
            <p:cNvSpPr/>
            <p:nvPr/>
          </p:nvSpPr>
          <p:spPr>
            <a:xfrm>
              <a:off x="5346825" y="32244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1"/>
            <p:cNvSpPr/>
            <p:nvPr/>
          </p:nvSpPr>
          <p:spPr>
            <a:xfrm>
              <a:off x="9080625" y="2005200"/>
              <a:ext cx="19500" cy="195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1"/>
            <p:cNvSpPr/>
            <p:nvPr/>
          </p:nvSpPr>
          <p:spPr>
            <a:xfrm>
              <a:off x="393825" y="10908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1"/>
            <p:cNvSpPr/>
            <p:nvPr/>
          </p:nvSpPr>
          <p:spPr>
            <a:xfrm>
              <a:off x="4889625" y="12432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1"/>
            <p:cNvSpPr/>
            <p:nvPr/>
          </p:nvSpPr>
          <p:spPr>
            <a:xfrm>
              <a:off x="8623425" y="7860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1"/>
            <p:cNvSpPr/>
            <p:nvPr/>
          </p:nvSpPr>
          <p:spPr>
            <a:xfrm>
              <a:off x="8242425" y="6336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1"/>
            <p:cNvSpPr/>
            <p:nvPr/>
          </p:nvSpPr>
          <p:spPr>
            <a:xfrm>
              <a:off x="8775825" y="39102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1"/>
            <p:cNvSpPr/>
            <p:nvPr/>
          </p:nvSpPr>
          <p:spPr>
            <a:xfrm>
              <a:off x="8013825" y="24624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1"/>
            <p:cNvSpPr/>
            <p:nvPr/>
          </p:nvSpPr>
          <p:spPr>
            <a:xfrm>
              <a:off x="8394825" y="26148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1"/>
            <p:cNvSpPr/>
            <p:nvPr/>
          </p:nvSpPr>
          <p:spPr>
            <a:xfrm>
              <a:off x="8318625" y="49770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1"/>
            <p:cNvSpPr/>
            <p:nvPr/>
          </p:nvSpPr>
          <p:spPr>
            <a:xfrm>
              <a:off x="6108825" y="26910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1"/>
            <p:cNvSpPr/>
            <p:nvPr/>
          </p:nvSpPr>
          <p:spPr>
            <a:xfrm>
              <a:off x="5956425" y="1764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1"/>
            <p:cNvSpPr/>
            <p:nvPr/>
          </p:nvSpPr>
          <p:spPr>
            <a:xfrm>
              <a:off x="3594225" y="3288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1"/>
            <p:cNvSpPr/>
            <p:nvPr/>
          </p:nvSpPr>
          <p:spPr>
            <a:xfrm>
              <a:off x="3746625" y="2526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1"/>
            <p:cNvSpPr/>
            <p:nvPr/>
          </p:nvSpPr>
          <p:spPr>
            <a:xfrm>
              <a:off x="3899025" y="37578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1"/>
            <p:cNvSpPr/>
            <p:nvPr/>
          </p:nvSpPr>
          <p:spPr>
            <a:xfrm>
              <a:off x="3441825" y="39102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1"/>
            <p:cNvSpPr/>
            <p:nvPr/>
          </p:nvSpPr>
          <p:spPr>
            <a:xfrm>
              <a:off x="3746625" y="41388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1"/>
            <p:cNvSpPr/>
            <p:nvPr/>
          </p:nvSpPr>
          <p:spPr>
            <a:xfrm>
              <a:off x="1536825" y="4672200"/>
              <a:ext cx="19500" cy="19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1"/>
            <p:cNvSpPr/>
            <p:nvPr/>
          </p:nvSpPr>
          <p:spPr>
            <a:xfrm>
              <a:off x="1326350" y="4831725"/>
              <a:ext cx="68700" cy="68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1"/>
            <p:cNvSpPr/>
            <p:nvPr/>
          </p:nvSpPr>
          <p:spPr>
            <a:xfrm>
              <a:off x="1478750" y="488325"/>
              <a:ext cx="68700" cy="68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1"/>
            <p:cNvSpPr/>
            <p:nvPr/>
          </p:nvSpPr>
          <p:spPr>
            <a:xfrm>
              <a:off x="8336750" y="1097925"/>
              <a:ext cx="68700" cy="68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1"/>
            <p:cNvSpPr/>
            <p:nvPr/>
          </p:nvSpPr>
          <p:spPr>
            <a:xfrm>
              <a:off x="7879550" y="4298325"/>
              <a:ext cx="68700" cy="68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1"/>
            <p:cNvSpPr/>
            <p:nvPr/>
          </p:nvSpPr>
          <p:spPr>
            <a:xfrm>
              <a:off x="4298150" y="2240925"/>
              <a:ext cx="68700" cy="68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1"/>
            <p:cNvSpPr/>
            <p:nvPr/>
          </p:nvSpPr>
          <p:spPr>
            <a:xfrm>
              <a:off x="179675" y="28519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1"/>
            <p:cNvSpPr/>
            <p:nvPr/>
          </p:nvSpPr>
          <p:spPr>
            <a:xfrm>
              <a:off x="789275" y="39949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1"/>
            <p:cNvSpPr/>
            <p:nvPr/>
          </p:nvSpPr>
          <p:spPr>
            <a:xfrm>
              <a:off x="4218275" y="39949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
            <p:cNvSpPr/>
            <p:nvPr/>
          </p:nvSpPr>
          <p:spPr>
            <a:xfrm>
              <a:off x="5361275" y="49093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
            <p:cNvSpPr/>
            <p:nvPr/>
          </p:nvSpPr>
          <p:spPr>
            <a:xfrm>
              <a:off x="1475075" y="15565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
            <p:cNvSpPr/>
            <p:nvPr/>
          </p:nvSpPr>
          <p:spPr>
            <a:xfrm>
              <a:off x="3227675" y="18613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
            <p:cNvSpPr/>
            <p:nvPr/>
          </p:nvSpPr>
          <p:spPr>
            <a:xfrm>
              <a:off x="2389475" y="33091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
            <p:cNvSpPr/>
            <p:nvPr/>
          </p:nvSpPr>
          <p:spPr>
            <a:xfrm>
              <a:off x="8485475" y="29281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
            <p:cNvSpPr/>
            <p:nvPr/>
          </p:nvSpPr>
          <p:spPr>
            <a:xfrm>
              <a:off x="5437475" y="11755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
            <p:cNvSpPr/>
            <p:nvPr/>
          </p:nvSpPr>
          <p:spPr>
            <a:xfrm>
              <a:off x="2846675" y="46807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
            <p:cNvSpPr/>
            <p:nvPr/>
          </p:nvSpPr>
          <p:spPr>
            <a:xfrm>
              <a:off x="6428075" y="26233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
            <p:cNvSpPr/>
            <p:nvPr/>
          </p:nvSpPr>
          <p:spPr>
            <a:xfrm>
              <a:off x="3151475" y="10231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
            <p:cNvSpPr/>
            <p:nvPr/>
          </p:nvSpPr>
          <p:spPr>
            <a:xfrm>
              <a:off x="8942675" y="46045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
            <p:cNvSpPr/>
            <p:nvPr/>
          </p:nvSpPr>
          <p:spPr>
            <a:xfrm>
              <a:off x="9018875" y="23185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
            <p:cNvSpPr/>
            <p:nvPr/>
          </p:nvSpPr>
          <p:spPr>
            <a:xfrm>
              <a:off x="6732875" y="16327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
            <p:cNvSpPr/>
            <p:nvPr/>
          </p:nvSpPr>
          <p:spPr>
            <a:xfrm>
              <a:off x="7342475" y="3373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
            <p:cNvSpPr/>
            <p:nvPr/>
          </p:nvSpPr>
          <p:spPr>
            <a:xfrm>
              <a:off x="3913475" y="108775"/>
              <a:ext cx="40800" cy="408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jp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24"/>
          <p:cNvSpPr txBox="1"/>
          <p:nvPr>
            <p:ph type="ctrTitle"/>
          </p:nvPr>
        </p:nvSpPr>
        <p:spPr>
          <a:xfrm>
            <a:off x="2093100" y="168400"/>
            <a:ext cx="49578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a:t>The Story of Pluto</a:t>
            </a:r>
            <a:endParaRPr/>
          </a:p>
        </p:txBody>
      </p:sp>
      <p:sp>
        <p:nvSpPr>
          <p:cNvPr id="319" name="Google Shape;319;p24"/>
          <p:cNvSpPr txBox="1"/>
          <p:nvPr>
            <p:ph idx="1" type="subTitle"/>
          </p:nvPr>
        </p:nvSpPr>
        <p:spPr>
          <a:xfrm>
            <a:off x="1866450" y="2175450"/>
            <a:ext cx="55980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By Melissa Valenzuela</a:t>
            </a:r>
            <a:endParaRPr/>
          </a:p>
          <a:p>
            <a:pPr indent="0" lvl="0" marL="0" rtl="0" algn="ctr">
              <a:spcBef>
                <a:spcPts val="0"/>
              </a:spcBef>
              <a:spcAft>
                <a:spcPts val="0"/>
              </a:spcAft>
              <a:buNone/>
            </a:pPr>
            <a:r>
              <a:rPr lang="en-GB"/>
              <a:t>Intern at Lowell Observatory</a:t>
            </a:r>
            <a:endParaRPr/>
          </a:p>
          <a:p>
            <a:pPr indent="0" lvl="0" marL="0" rtl="0" algn="ctr">
              <a:spcBef>
                <a:spcPts val="0"/>
              </a:spcBef>
              <a:spcAft>
                <a:spcPts val="0"/>
              </a:spcAft>
              <a:buNone/>
            </a:pPr>
            <a:r>
              <a:rPr lang="en-GB"/>
              <a:t>Project supervised by Lauren Amundson</a:t>
            </a:r>
            <a:endParaRPr/>
          </a:p>
        </p:txBody>
      </p:sp>
      <p:grpSp>
        <p:nvGrpSpPr>
          <p:cNvPr id="320" name="Google Shape;320;p24"/>
          <p:cNvGrpSpPr/>
          <p:nvPr/>
        </p:nvGrpSpPr>
        <p:grpSpPr>
          <a:xfrm>
            <a:off x="1835535" y="3283616"/>
            <a:ext cx="5472916" cy="5471576"/>
            <a:chOff x="1835535" y="3283616"/>
            <a:chExt cx="5472916" cy="5471576"/>
          </a:xfrm>
        </p:grpSpPr>
        <p:sp>
          <p:nvSpPr>
            <p:cNvPr id="321" name="Google Shape;321;p24"/>
            <p:cNvSpPr/>
            <p:nvPr/>
          </p:nvSpPr>
          <p:spPr>
            <a:xfrm>
              <a:off x="3077937" y="7584979"/>
              <a:ext cx="3736781" cy="928805"/>
            </a:xfrm>
            <a:custGeom>
              <a:rect b="b" l="l" r="r" t="t"/>
              <a:pathLst>
                <a:path extrusionOk="0" h="13870" w="55802">
                  <a:moveTo>
                    <a:pt x="55802" y="1"/>
                  </a:moveTo>
                  <a:lnTo>
                    <a:pt x="54213" y="367"/>
                  </a:lnTo>
                  <a:lnTo>
                    <a:pt x="50975" y="775"/>
                  </a:lnTo>
                  <a:lnTo>
                    <a:pt x="49387" y="876"/>
                  </a:lnTo>
                  <a:lnTo>
                    <a:pt x="48124" y="917"/>
                  </a:lnTo>
                  <a:lnTo>
                    <a:pt x="45639" y="795"/>
                  </a:lnTo>
                  <a:lnTo>
                    <a:pt x="41974" y="388"/>
                  </a:lnTo>
                  <a:lnTo>
                    <a:pt x="38410" y="82"/>
                  </a:lnTo>
                  <a:lnTo>
                    <a:pt x="36088" y="102"/>
                  </a:lnTo>
                  <a:lnTo>
                    <a:pt x="34357" y="326"/>
                  </a:lnTo>
                  <a:lnTo>
                    <a:pt x="33237" y="571"/>
                  </a:lnTo>
                  <a:lnTo>
                    <a:pt x="32117" y="937"/>
                  </a:lnTo>
                  <a:lnTo>
                    <a:pt x="30997" y="1426"/>
                  </a:lnTo>
                  <a:lnTo>
                    <a:pt x="30447" y="1732"/>
                  </a:lnTo>
                  <a:lnTo>
                    <a:pt x="27718" y="3361"/>
                  </a:lnTo>
                  <a:lnTo>
                    <a:pt x="23563" y="5846"/>
                  </a:lnTo>
                  <a:lnTo>
                    <a:pt x="21425" y="6905"/>
                  </a:lnTo>
                  <a:lnTo>
                    <a:pt x="19979" y="7495"/>
                  </a:lnTo>
                  <a:lnTo>
                    <a:pt x="19225" y="7740"/>
                  </a:lnTo>
                  <a:lnTo>
                    <a:pt x="18533" y="7923"/>
                  </a:lnTo>
                  <a:lnTo>
                    <a:pt x="17087" y="8167"/>
                  </a:lnTo>
                  <a:lnTo>
                    <a:pt x="14847" y="8269"/>
                  </a:lnTo>
                  <a:lnTo>
                    <a:pt x="11792" y="8126"/>
                  </a:lnTo>
                  <a:lnTo>
                    <a:pt x="8757" y="7984"/>
                  </a:lnTo>
                  <a:lnTo>
                    <a:pt x="7291" y="8004"/>
                  </a:lnTo>
                  <a:lnTo>
                    <a:pt x="6334" y="8086"/>
                  </a:lnTo>
                  <a:lnTo>
                    <a:pt x="4481" y="8554"/>
                  </a:lnTo>
                  <a:lnTo>
                    <a:pt x="2648" y="9308"/>
                  </a:lnTo>
                  <a:lnTo>
                    <a:pt x="876" y="10285"/>
                  </a:lnTo>
                  <a:lnTo>
                    <a:pt x="0" y="10835"/>
                  </a:lnTo>
                  <a:lnTo>
                    <a:pt x="1324" y="11670"/>
                  </a:lnTo>
                  <a:lnTo>
                    <a:pt x="4094" y="13198"/>
                  </a:lnTo>
                  <a:lnTo>
                    <a:pt x="5540" y="13870"/>
                  </a:lnTo>
                  <a:lnTo>
                    <a:pt x="5988" y="13707"/>
                  </a:lnTo>
                  <a:lnTo>
                    <a:pt x="6924" y="13544"/>
                  </a:lnTo>
                  <a:lnTo>
                    <a:pt x="8391" y="13503"/>
                  </a:lnTo>
                  <a:lnTo>
                    <a:pt x="9348" y="13544"/>
                  </a:lnTo>
                  <a:lnTo>
                    <a:pt x="11303" y="13605"/>
                  </a:lnTo>
                  <a:lnTo>
                    <a:pt x="15010" y="13686"/>
                  </a:lnTo>
                  <a:lnTo>
                    <a:pt x="17698" y="13523"/>
                  </a:lnTo>
                  <a:lnTo>
                    <a:pt x="19470" y="13279"/>
                  </a:lnTo>
                  <a:lnTo>
                    <a:pt x="21241" y="12872"/>
                  </a:lnTo>
                  <a:lnTo>
                    <a:pt x="23034" y="12301"/>
                  </a:lnTo>
                  <a:lnTo>
                    <a:pt x="23950" y="11914"/>
                  </a:lnTo>
                  <a:lnTo>
                    <a:pt x="24765" y="11528"/>
                  </a:lnTo>
                  <a:lnTo>
                    <a:pt x="26455" y="10509"/>
                  </a:lnTo>
                  <a:lnTo>
                    <a:pt x="29042" y="8697"/>
                  </a:lnTo>
                  <a:lnTo>
                    <a:pt x="31709" y="6782"/>
                  </a:lnTo>
                  <a:lnTo>
                    <a:pt x="33481" y="5662"/>
                  </a:lnTo>
                  <a:lnTo>
                    <a:pt x="35273" y="4746"/>
                  </a:lnTo>
                  <a:lnTo>
                    <a:pt x="36618" y="4277"/>
                  </a:lnTo>
                  <a:lnTo>
                    <a:pt x="37514" y="4074"/>
                  </a:lnTo>
                  <a:lnTo>
                    <a:pt x="37962" y="4033"/>
                  </a:lnTo>
                  <a:lnTo>
                    <a:pt x="38756" y="3972"/>
                  </a:lnTo>
                  <a:lnTo>
                    <a:pt x="40365" y="4053"/>
                  </a:lnTo>
                  <a:lnTo>
                    <a:pt x="42768" y="4461"/>
                  </a:lnTo>
                  <a:lnTo>
                    <a:pt x="46006" y="5255"/>
                  </a:lnTo>
                  <a:lnTo>
                    <a:pt x="48409" y="5744"/>
                  </a:lnTo>
                  <a:lnTo>
                    <a:pt x="49977" y="5927"/>
                  </a:lnTo>
                  <a:lnTo>
                    <a:pt x="50751" y="5947"/>
                  </a:lnTo>
                  <a:lnTo>
                    <a:pt x="51179" y="5520"/>
                  </a:lnTo>
                  <a:lnTo>
                    <a:pt x="51586" y="5112"/>
                  </a:lnTo>
                  <a:lnTo>
                    <a:pt x="50690" y="4990"/>
                  </a:lnTo>
                  <a:lnTo>
                    <a:pt x="51199" y="4990"/>
                  </a:lnTo>
                  <a:lnTo>
                    <a:pt x="51688" y="5011"/>
                  </a:lnTo>
                  <a:lnTo>
                    <a:pt x="52808" y="3829"/>
                  </a:lnTo>
                  <a:lnTo>
                    <a:pt x="54865" y="1324"/>
                  </a:lnTo>
                  <a:lnTo>
                    <a:pt x="55802"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4"/>
            <p:cNvSpPr/>
            <p:nvPr/>
          </p:nvSpPr>
          <p:spPr>
            <a:xfrm>
              <a:off x="3489772" y="3447279"/>
              <a:ext cx="2655363" cy="1065212"/>
            </a:xfrm>
            <a:custGeom>
              <a:rect b="b" l="l" r="r" t="t"/>
              <a:pathLst>
                <a:path extrusionOk="0" h="15907" w="39653">
                  <a:moveTo>
                    <a:pt x="30019" y="1"/>
                  </a:moveTo>
                  <a:lnTo>
                    <a:pt x="29103" y="367"/>
                  </a:lnTo>
                  <a:lnTo>
                    <a:pt x="28166" y="734"/>
                  </a:lnTo>
                  <a:lnTo>
                    <a:pt x="16293" y="5357"/>
                  </a:lnTo>
                  <a:lnTo>
                    <a:pt x="4400" y="10000"/>
                  </a:lnTo>
                  <a:lnTo>
                    <a:pt x="3218" y="10448"/>
                  </a:lnTo>
                  <a:lnTo>
                    <a:pt x="1569" y="11365"/>
                  </a:lnTo>
                  <a:lnTo>
                    <a:pt x="632" y="12159"/>
                  </a:lnTo>
                  <a:lnTo>
                    <a:pt x="265" y="12668"/>
                  </a:lnTo>
                  <a:lnTo>
                    <a:pt x="102" y="12912"/>
                  </a:lnTo>
                  <a:lnTo>
                    <a:pt x="1" y="13422"/>
                  </a:lnTo>
                  <a:lnTo>
                    <a:pt x="82" y="13910"/>
                  </a:lnTo>
                  <a:lnTo>
                    <a:pt x="367" y="14358"/>
                  </a:lnTo>
                  <a:lnTo>
                    <a:pt x="998" y="14990"/>
                  </a:lnTo>
                  <a:lnTo>
                    <a:pt x="2119" y="15662"/>
                  </a:lnTo>
                  <a:lnTo>
                    <a:pt x="2730" y="15906"/>
                  </a:lnTo>
                  <a:lnTo>
                    <a:pt x="3320" y="15825"/>
                  </a:lnTo>
                  <a:lnTo>
                    <a:pt x="4481" y="15560"/>
                  </a:lnTo>
                  <a:lnTo>
                    <a:pt x="6090" y="15030"/>
                  </a:lnTo>
                  <a:lnTo>
                    <a:pt x="8065" y="14094"/>
                  </a:lnTo>
                  <a:lnTo>
                    <a:pt x="9898" y="13014"/>
                  </a:lnTo>
                  <a:lnTo>
                    <a:pt x="12607" y="11222"/>
                  </a:lnTo>
                  <a:lnTo>
                    <a:pt x="15458" y="9511"/>
                  </a:lnTo>
                  <a:lnTo>
                    <a:pt x="17556" y="8554"/>
                  </a:lnTo>
                  <a:lnTo>
                    <a:pt x="18717" y="8167"/>
                  </a:lnTo>
                  <a:lnTo>
                    <a:pt x="19490" y="7943"/>
                  </a:lnTo>
                  <a:lnTo>
                    <a:pt x="21079" y="7617"/>
                  </a:lnTo>
                  <a:lnTo>
                    <a:pt x="23462" y="7332"/>
                  </a:lnTo>
                  <a:lnTo>
                    <a:pt x="26700" y="7210"/>
                  </a:lnTo>
                  <a:lnTo>
                    <a:pt x="29958" y="7129"/>
                  </a:lnTo>
                  <a:lnTo>
                    <a:pt x="31567" y="6986"/>
                  </a:lnTo>
                  <a:lnTo>
                    <a:pt x="32606" y="6884"/>
                  </a:lnTo>
                  <a:lnTo>
                    <a:pt x="34663" y="6518"/>
                  </a:lnTo>
                  <a:lnTo>
                    <a:pt x="36699" y="6029"/>
                  </a:lnTo>
                  <a:lnTo>
                    <a:pt x="38695" y="5377"/>
                  </a:lnTo>
                  <a:lnTo>
                    <a:pt x="39652" y="5011"/>
                  </a:lnTo>
                  <a:lnTo>
                    <a:pt x="38532" y="4237"/>
                  </a:lnTo>
                  <a:lnTo>
                    <a:pt x="36211" y="2831"/>
                  </a:lnTo>
                  <a:lnTo>
                    <a:pt x="33807" y="1569"/>
                  </a:lnTo>
                  <a:lnTo>
                    <a:pt x="31303" y="469"/>
                  </a:lnTo>
                  <a:lnTo>
                    <a:pt x="30019"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4"/>
            <p:cNvSpPr/>
            <p:nvPr/>
          </p:nvSpPr>
          <p:spPr>
            <a:xfrm>
              <a:off x="1864129" y="3990097"/>
              <a:ext cx="4833333" cy="2679872"/>
            </a:xfrm>
            <a:custGeom>
              <a:rect b="b" l="l" r="r" t="t"/>
              <a:pathLst>
                <a:path extrusionOk="0" h="40019" w="72177">
                  <a:moveTo>
                    <a:pt x="67818" y="0"/>
                  </a:moveTo>
                  <a:lnTo>
                    <a:pt x="66556" y="530"/>
                  </a:lnTo>
                  <a:lnTo>
                    <a:pt x="64112" y="1874"/>
                  </a:lnTo>
                  <a:lnTo>
                    <a:pt x="61770" y="3422"/>
                  </a:lnTo>
                  <a:lnTo>
                    <a:pt x="59509" y="5153"/>
                  </a:lnTo>
                  <a:lnTo>
                    <a:pt x="56169" y="7820"/>
                  </a:lnTo>
                  <a:lnTo>
                    <a:pt x="52727" y="10366"/>
                  </a:lnTo>
                  <a:lnTo>
                    <a:pt x="50304" y="11853"/>
                  </a:lnTo>
                  <a:lnTo>
                    <a:pt x="49041" y="12484"/>
                  </a:lnTo>
                  <a:lnTo>
                    <a:pt x="48145" y="12912"/>
                  </a:lnTo>
                  <a:lnTo>
                    <a:pt x="46292" y="13604"/>
                  </a:lnTo>
                  <a:lnTo>
                    <a:pt x="44377" y="14195"/>
                  </a:lnTo>
                  <a:lnTo>
                    <a:pt x="42443" y="14643"/>
                  </a:lnTo>
                  <a:lnTo>
                    <a:pt x="39469" y="15193"/>
                  </a:lnTo>
                  <a:lnTo>
                    <a:pt x="35457" y="15743"/>
                  </a:lnTo>
                  <a:lnTo>
                    <a:pt x="31445" y="16231"/>
                  </a:lnTo>
                  <a:lnTo>
                    <a:pt x="27474" y="16883"/>
                  </a:lnTo>
                  <a:lnTo>
                    <a:pt x="24582" y="17555"/>
                  </a:lnTo>
                  <a:lnTo>
                    <a:pt x="22708" y="18146"/>
                  </a:lnTo>
                  <a:lnTo>
                    <a:pt x="20875" y="18859"/>
                  </a:lnTo>
                  <a:lnTo>
                    <a:pt x="19124" y="19734"/>
                  </a:lnTo>
                  <a:lnTo>
                    <a:pt x="18269" y="20243"/>
                  </a:lnTo>
                  <a:lnTo>
                    <a:pt x="17454" y="20773"/>
                  </a:lnTo>
                  <a:lnTo>
                    <a:pt x="16028" y="21852"/>
                  </a:lnTo>
                  <a:lnTo>
                    <a:pt x="14766" y="22972"/>
                  </a:lnTo>
                  <a:lnTo>
                    <a:pt x="13646" y="24174"/>
                  </a:lnTo>
                  <a:lnTo>
                    <a:pt x="12098" y="26068"/>
                  </a:lnTo>
                  <a:lnTo>
                    <a:pt x="10061" y="28838"/>
                  </a:lnTo>
                  <a:lnTo>
                    <a:pt x="8921" y="30345"/>
                  </a:lnTo>
                  <a:lnTo>
                    <a:pt x="8554" y="30793"/>
                  </a:lnTo>
                  <a:lnTo>
                    <a:pt x="7719" y="31628"/>
                  </a:lnTo>
                  <a:lnTo>
                    <a:pt x="6233" y="32809"/>
                  </a:lnTo>
                  <a:lnTo>
                    <a:pt x="3911" y="34235"/>
                  </a:lnTo>
                  <a:lnTo>
                    <a:pt x="1324" y="35518"/>
                  </a:lnTo>
                  <a:lnTo>
                    <a:pt x="1" y="36088"/>
                  </a:lnTo>
                  <a:lnTo>
                    <a:pt x="143" y="37065"/>
                  </a:lnTo>
                  <a:lnTo>
                    <a:pt x="530" y="39020"/>
                  </a:lnTo>
                  <a:lnTo>
                    <a:pt x="775" y="40018"/>
                  </a:lnTo>
                  <a:lnTo>
                    <a:pt x="2770" y="39489"/>
                  </a:lnTo>
                  <a:lnTo>
                    <a:pt x="5723" y="38532"/>
                  </a:lnTo>
                  <a:lnTo>
                    <a:pt x="7617" y="37778"/>
                  </a:lnTo>
                  <a:lnTo>
                    <a:pt x="9430" y="36882"/>
                  </a:lnTo>
                  <a:lnTo>
                    <a:pt x="11141" y="35843"/>
                  </a:lnTo>
                  <a:lnTo>
                    <a:pt x="12729" y="34662"/>
                  </a:lnTo>
                  <a:lnTo>
                    <a:pt x="14175" y="33277"/>
                  </a:lnTo>
                  <a:lnTo>
                    <a:pt x="14827" y="32483"/>
                  </a:lnTo>
                  <a:lnTo>
                    <a:pt x="15356" y="31791"/>
                  </a:lnTo>
                  <a:lnTo>
                    <a:pt x="16354" y="30304"/>
                  </a:lnTo>
                  <a:lnTo>
                    <a:pt x="17739" y="28003"/>
                  </a:lnTo>
                  <a:lnTo>
                    <a:pt x="19165" y="25885"/>
                  </a:lnTo>
                  <a:lnTo>
                    <a:pt x="20265" y="24683"/>
                  </a:lnTo>
                  <a:lnTo>
                    <a:pt x="21181" y="23950"/>
                  </a:lnTo>
                  <a:lnTo>
                    <a:pt x="21853" y="23543"/>
                  </a:lnTo>
                  <a:lnTo>
                    <a:pt x="22586" y="23217"/>
                  </a:lnTo>
                  <a:lnTo>
                    <a:pt x="23401" y="23013"/>
                  </a:lnTo>
                  <a:lnTo>
                    <a:pt x="23829" y="22932"/>
                  </a:lnTo>
                  <a:lnTo>
                    <a:pt x="26904" y="22463"/>
                  </a:lnTo>
                  <a:lnTo>
                    <a:pt x="33747" y="21241"/>
                  </a:lnTo>
                  <a:lnTo>
                    <a:pt x="37922" y="20569"/>
                  </a:lnTo>
                  <a:lnTo>
                    <a:pt x="39449" y="20386"/>
                  </a:lnTo>
                  <a:lnTo>
                    <a:pt x="41200" y="20203"/>
                  </a:lnTo>
                  <a:lnTo>
                    <a:pt x="44357" y="19653"/>
                  </a:lnTo>
                  <a:lnTo>
                    <a:pt x="47127" y="18960"/>
                  </a:lnTo>
                  <a:lnTo>
                    <a:pt x="49571" y="18085"/>
                  </a:lnTo>
                  <a:lnTo>
                    <a:pt x="51750" y="17107"/>
                  </a:lnTo>
                  <a:lnTo>
                    <a:pt x="53685" y="16028"/>
                  </a:lnTo>
                  <a:lnTo>
                    <a:pt x="55456" y="14867"/>
                  </a:lnTo>
                  <a:lnTo>
                    <a:pt x="57065" y="13645"/>
                  </a:lnTo>
                  <a:lnTo>
                    <a:pt x="59346" y="11792"/>
                  </a:lnTo>
                  <a:lnTo>
                    <a:pt x="62360" y="9328"/>
                  </a:lnTo>
                  <a:lnTo>
                    <a:pt x="64825" y="7637"/>
                  </a:lnTo>
                  <a:lnTo>
                    <a:pt x="66637" y="6599"/>
                  </a:lnTo>
                  <a:lnTo>
                    <a:pt x="68653" y="5702"/>
                  </a:lnTo>
                  <a:lnTo>
                    <a:pt x="70914" y="4908"/>
                  </a:lnTo>
                  <a:lnTo>
                    <a:pt x="72176" y="4603"/>
                  </a:lnTo>
                  <a:lnTo>
                    <a:pt x="71158" y="3381"/>
                  </a:lnTo>
                  <a:lnTo>
                    <a:pt x="68979" y="1079"/>
                  </a:lnTo>
                  <a:lnTo>
                    <a:pt x="67818"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4"/>
            <p:cNvSpPr/>
            <p:nvPr/>
          </p:nvSpPr>
          <p:spPr>
            <a:xfrm>
              <a:off x="1943215" y="4496018"/>
              <a:ext cx="1037957" cy="766548"/>
            </a:xfrm>
            <a:custGeom>
              <a:rect b="b" l="l" r="r" t="t"/>
              <a:pathLst>
                <a:path extrusionOk="0" h="11447" w="15500">
                  <a:moveTo>
                    <a:pt x="5337" y="1"/>
                  </a:moveTo>
                  <a:lnTo>
                    <a:pt x="4461" y="1345"/>
                  </a:lnTo>
                  <a:lnTo>
                    <a:pt x="2913" y="4094"/>
                  </a:lnTo>
                  <a:lnTo>
                    <a:pt x="1589" y="6966"/>
                  </a:lnTo>
                  <a:lnTo>
                    <a:pt x="469" y="9919"/>
                  </a:lnTo>
                  <a:lnTo>
                    <a:pt x="1" y="11446"/>
                  </a:lnTo>
                  <a:lnTo>
                    <a:pt x="5826" y="8412"/>
                  </a:lnTo>
                  <a:lnTo>
                    <a:pt x="11650" y="5398"/>
                  </a:lnTo>
                  <a:lnTo>
                    <a:pt x="12485" y="4868"/>
                  </a:lnTo>
                  <a:lnTo>
                    <a:pt x="13809" y="3952"/>
                  </a:lnTo>
                  <a:lnTo>
                    <a:pt x="14725" y="3198"/>
                  </a:lnTo>
                  <a:lnTo>
                    <a:pt x="15275" y="2587"/>
                  </a:lnTo>
                  <a:lnTo>
                    <a:pt x="15499" y="2119"/>
                  </a:lnTo>
                  <a:lnTo>
                    <a:pt x="15458" y="1752"/>
                  </a:lnTo>
                  <a:lnTo>
                    <a:pt x="15153" y="1487"/>
                  </a:lnTo>
                  <a:lnTo>
                    <a:pt x="14664" y="1304"/>
                  </a:lnTo>
                  <a:lnTo>
                    <a:pt x="13646" y="1141"/>
                  </a:lnTo>
                  <a:lnTo>
                    <a:pt x="11915" y="1121"/>
                  </a:lnTo>
                  <a:lnTo>
                    <a:pt x="10143" y="1162"/>
                  </a:lnTo>
                  <a:lnTo>
                    <a:pt x="8616" y="1162"/>
                  </a:lnTo>
                  <a:lnTo>
                    <a:pt x="8066" y="1121"/>
                  </a:lnTo>
                  <a:lnTo>
                    <a:pt x="7373" y="978"/>
                  </a:lnTo>
                  <a:lnTo>
                    <a:pt x="5968" y="408"/>
                  </a:lnTo>
                  <a:lnTo>
                    <a:pt x="53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4"/>
            <p:cNvSpPr/>
            <p:nvPr/>
          </p:nvSpPr>
          <p:spPr>
            <a:xfrm>
              <a:off x="2413778" y="4490593"/>
              <a:ext cx="4602839" cy="3526779"/>
            </a:xfrm>
            <a:custGeom>
              <a:rect b="b" l="l" r="r" t="t"/>
              <a:pathLst>
                <a:path extrusionOk="0" h="52666" w="68735">
                  <a:moveTo>
                    <a:pt x="66107" y="0"/>
                  </a:moveTo>
                  <a:lnTo>
                    <a:pt x="65374" y="448"/>
                  </a:lnTo>
                  <a:lnTo>
                    <a:pt x="63948" y="1446"/>
                  </a:lnTo>
                  <a:lnTo>
                    <a:pt x="62584" y="2627"/>
                  </a:lnTo>
                  <a:lnTo>
                    <a:pt x="61219" y="3910"/>
                  </a:lnTo>
                  <a:lnTo>
                    <a:pt x="57940" y="7454"/>
                  </a:lnTo>
                  <a:lnTo>
                    <a:pt x="54050" y="11975"/>
                  </a:lnTo>
                  <a:lnTo>
                    <a:pt x="52075" y="14073"/>
                  </a:lnTo>
                  <a:lnTo>
                    <a:pt x="50710" y="15376"/>
                  </a:lnTo>
                  <a:lnTo>
                    <a:pt x="49326" y="16537"/>
                  </a:lnTo>
                  <a:lnTo>
                    <a:pt x="47900" y="17576"/>
                  </a:lnTo>
                  <a:lnTo>
                    <a:pt x="46434" y="18431"/>
                  </a:lnTo>
                  <a:lnTo>
                    <a:pt x="44906" y="19083"/>
                  </a:lnTo>
                  <a:lnTo>
                    <a:pt x="44112" y="19307"/>
                  </a:lnTo>
                  <a:lnTo>
                    <a:pt x="42788" y="19592"/>
                  </a:lnTo>
                  <a:lnTo>
                    <a:pt x="39550" y="19999"/>
                  </a:lnTo>
                  <a:lnTo>
                    <a:pt x="37269" y="20447"/>
                  </a:lnTo>
                  <a:lnTo>
                    <a:pt x="36068" y="20916"/>
                  </a:lnTo>
                  <a:lnTo>
                    <a:pt x="35436" y="21404"/>
                  </a:lnTo>
                  <a:lnTo>
                    <a:pt x="35172" y="21791"/>
                  </a:lnTo>
                  <a:lnTo>
                    <a:pt x="35029" y="22260"/>
                  </a:lnTo>
                  <a:lnTo>
                    <a:pt x="35070" y="22789"/>
                  </a:lnTo>
                  <a:lnTo>
                    <a:pt x="35172" y="23095"/>
                  </a:lnTo>
                  <a:lnTo>
                    <a:pt x="35396" y="23685"/>
                  </a:lnTo>
                  <a:lnTo>
                    <a:pt x="35966" y="24581"/>
                  </a:lnTo>
                  <a:lnTo>
                    <a:pt x="36658" y="25213"/>
                  </a:lnTo>
                  <a:lnTo>
                    <a:pt x="37493" y="25661"/>
                  </a:lnTo>
                  <a:lnTo>
                    <a:pt x="38960" y="26150"/>
                  </a:lnTo>
                  <a:lnTo>
                    <a:pt x="40731" y="26659"/>
                  </a:lnTo>
                  <a:lnTo>
                    <a:pt x="42075" y="27127"/>
                  </a:lnTo>
                  <a:lnTo>
                    <a:pt x="42788" y="27433"/>
                  </a:lnTo>
                  <a:lnTo>
                    <a:pt x="43155" y="27616"/>
                  </a:lnTo>
                  <a:lnTo>
                    <a:pt x="43664" y="27962"/>
                  </a:lnTo>
                  <a:lnTo>
                    <a:pt x="43949" y="28288"/>
                  </a:lnTo>
                  <a:lnTo>
                    <a:pt x="43990" y="28614"/>
                  </a:lnTo>
                  <a:lnTo>
                    <a:pt x="43847" y="28899"/>
                  </a:lnTo>
                  <a:lnTo>
                    <a:pt x="43521" y="29164"/>
                  </a:lnTo>
                  <a:lnTo>
                    <a:pt x="42809" y="29551"/>
                  </a:lnTo>
                  <a:lnTo>
                    <a:pt x="40691" y="30223"/>
                  </a:lnTo>
                  <a:lnTo>
                    <a:pt x="37534" y="30895"/>
                  </a:lnTo>
                  <a:lnTo>
                    <a:pt x="36353" y="31139"/>
                  </a:lnTo>
                  <a:lnTo>
                    <a:pt x="35355" y="31343"/>
                  </a:lnTo>
                  <a:lnTo>
                    <a:pt x="33298" y="31546"/>
                  </a:lnTo>
                  <a:lnTo>
                    <a:pt x="30182" y="31648"/>
                  </a:lnTo>
                  <a:lnTo>
                    <a:pt x="28125" y="31832"/>
                  </a:lnTo>
                  <a:lnTo>
                    <a:pt x="27127" y="31995"/>
                  </a:lnTo>
                  <a:lnTo>
                    <a:pt x="25192" y="32443"/>
                  </a:lnTo>
                  <a:lnTo>
                    <a:pt x="23298" y="33094"/>
                  </a:lnTo>
                  <a:lnTo>
                    <a:pt x="21465" y="33889"/>
                  </a:lnTo>
                  <a:lnTo>
                    <a:pt x="19673" y="34825"/>
                  </a:lnTo>
                  <a:lnTo>
                    <a:pt x="17922" y="35884"/>
                  </a:lnTo>
                  <a:lnTo>
                    <a:pt x="15335" y="37615"/>
                  </a:lnTo>
                  <a:lnTo>
                    <a:pt x="10305" y="41383"/>
                  </a:lnTo>
                  <a:lnTo>
                    <a:pt x="5254" y="45049"/>
                  </a:lnTo>
                  <a:lnTo>
                    <a:pt x="2668" y="46617"/>
                  </a:lnTo>
                  <a:lnTo>
                    <a:pt x="896" y="47533"/>
                  </a:lnTo>
                  <a:lnTo>
                    <a:pt x="0" y="47941"/>
                  </a:lnTo>
                  <a:lnTo>
                    <a:pt x="998" y="49183"/>
                  </a:lnTo>
                  <a:lnTo>
                    <a:pt x="3177" y="51566"/>
                  </a:lnTo>
                  <a:lnTo>
                    <a:pt x="4318" y="52666"/>
                  </a:lnTo>
                  <a:lnTo>
                    <a:pt x="4501" y="52523"/>
                  </a:lnTo>
                  <a:lnTo>
                    <a:pt x="4867" y="52075"/>
                  </a:lnTo>
                  <a:lnTo>
                    <a:pt x="5478" y="51158"/>
                  </a:lnTo>
                  <a:lnTo>
                    <a:pt x="6476" y="49529"/>
                  </a:lnTo>
                  <a:lnTo>
                    <a:pt x="7454" y="48185"/>
                  </a:lnTo>
                  <a:lnTo>
                    <a:pt x="8228" y="47269"/>
                  </a:lnTo>
                  <a:lnTo>
                    <a:pt x="9144" y="46413"/>
                  </a:lnTo>
                  <a:lnTo>
                    <a:pt x="10203" y="45599"/>
                  </a:lnTo>
                  <a:lnTo>
                    <a:pt x="11425" y="44886"/>
                  </a:lnTo>
                  <a:lnTo>
                    <a:pt x="12830" y="44316"/>
                  </a:lnTo>
                  <a:lnTo>
                    <a:pt x="14439" y="43888"/>
                  </a:lnTo>
                  <a:lnTo>
                    <a:pt x="16252" y="43664"/>
                  </a:lnTo>
                  <a:lnTo>
                    <a:pt x="18309" y="43664"/>
                  </a:lnTo>
                  <a:lnTo>
                    <a:pt x="20590" y="43908"/>
                  </a:lnTo>
                  <a:lnTo>
                    <a:pt x="21852" y="44132"/>
                  </a:lnTo>
                  <a:lnTo>
                    <a:pt x="22708" y="44295"/>
                  </a:lnTo>
                  <a:lnTo>
                    <a:pt x="24296" y="44397"/>
                  </a:lnTo>
                  <a:lnTo>
                    <a:pt x="25742" y="44275"/>
                  </a:lnTo>
                  <a:lnTo>
                    <a:pt x="27086" y="43949"/>
                  </a:lnTo>
                  <a:lnTo>
                    <a:pt x="28329" y="43440"/>
                  </a:lnTo>
                  <a:lnTo>
                    <a:pt x="29510" y="42788"/>
                  </a:lnTo>
                  <a:lnTo>
                    <a:pt x="31180" y="41587"/>
                  </a:lnTo>
                  <a:lnTo>
                    <a:pt x="34377" y="38654"/>
                  </a:lnTo>
                  <a:lnTo>
                    <a:pt x="37310" y="36129"/>
                  </a:lnTo>
                  <a:lnTo>
                    <a:pt x="38613" y="35192"/>
                  </a:lnTo>
                  <a:lnTo>
                    <a:pt x="40019" y="34357"/>
                  </a:lnTo>
                  <a:lnTo>
                    <a:pt x="41546" y="33624"/>
                  </a:lnTo>
                  <a:lnTo>
                    <a:pt x="42361" y="33298"/>
                  </a:lnTo>
                  <a:lnTo>
                    <a:pt x="44132" y="32707"/>
                  </a:lnTo>
                  <a:lnTo>
                    <a:pt x="47615" y="31832"/>
                  </a:lnTo>
                  <a:lnTo>
                    <a:pt x="51077" y="31139"/>
                  </a:lnTo>
                  <a:lnTo>
                    <a:pt x="54600" y="30386"/>
                  </a:lnTo>
                  <a:lnTo>
                    <a:pt x="56392" y="29876"/>
                  </a:lnTo>
                  <a:lnTo>
                    <a:pt x="58246" y="29347"/>
                  </a:lnTo>
                  <a:lnTo>
                    <a:pt x="60995" y="28492"/>
                  </a:lnTo>
                  <a:lnTo>
                    <a:pt x="62726" y="27799"/>
                  </a:lnTo>
                  <a:lnTo>
                    <a:pt x="64315" y="26964"/>
                  </a:lnTo>
                  <a:lnTo>
                    <a:pt x="65679" y="25926"/>
                  </a:lnTo>
                  <a:lnTo>
                    <a:pt x="66535" y="25009"/>
                  </a:lnTo>
                  <a:lnTo>
                    <a:pt x="67023" y="24317"/>
                  </a:lnTo>
                  <a:lnTo>
                    <a:pt x="67410" y="23543"/>
                  </a:lnTo>
                  <a:lnTo>
                    <a:pt x="67716" y="22708"/>
                  </a:lnTo>
                  <a:lnTo>
                    <a:pt x="67818" y="22260"/>
                  </a:lnTo>
                  <a:lnTo>
                    <a:pt x="67899" y="21852"/>
                  </a:lnTo>
                  <a:lnTo>
                    <a:pt x="67919" y="21017"/>
                  </a:lnTo>
                  <a:lnTo>
                    <a:pt x="67797" y="20631"/>
                  </a:lnTo>
                  <a:lnTo>
                    <a:pt x="67675" y="20366"/>
                  </a:lnTo>
                  <a:lnTo>
                    <a:pt x="67288" y="19897"/>
                  </a:lnTo>
                  <a:lnTo>
                    <a:pt x="66779" y="19551"/>
                  </a:lnTo>
                  <a:lnTo>
                    <a:pt x="66188" y="19307"/>
                  </a:lnTo>
                  <a:lnTo>
                    <a:pt x="65557" y="19185"/>
                  </a:lnTo>
                  <a:lnTo>
                    <a:pt x="64926" y="19205"/>
                  </a:lnTo>
                  <a:lnTo>
                    <a:pt x="64315" y="19327"/>
                  </a:lnTo>
                  <a:lnTo>
                    <a:pt x="63785" y="19612"/>
                  </a:lnTo>
                  <a:lnTo>
                    <a:pt x="63561" y="19796"/>
                  </a:lnTo>
                  <a:lnTo>
                    <a:pt x="62441" y="20875"/>
                  </a:lnTo>
                  <a:lnTo>
                    <a:pt x="60160" y="22830"/>
                  </a:lnTo>
                  <a:lnTo>
                    <a:pt x="57798" y="24500"/>
                  </a:lnTo>
                  <a:lnTo>
                    <a:pt x="55965" y="25498"/>
                  </a:lnTo>
                  <a:lnTo>
                    <a:pt x="54722" y="26048"/>
                  </a:lnTo>
                  <a:lnTo>
                    <a:pt x="53460" y="26475"/>
                  </a:lnTo>
                  <a:lnTo>
                    <a:pt x="52156" y="26781"/>
                  </a:lnTo>
                  <a:lnTo>
                    <a:pt x="50812" y="26944"/>
                  </a:lnTo>
                  <a:lnTo>
                    <a:pt x="49468" y="26964"/>
                  </a:lnTo>
                  <a:lnTo>
                    <a:pt x="48063" y="26822"/>
                  </a:lnTo>
                  <a:lnTo>
                    <a:pt x="46637" y="26516"/>
                  </a:lnTo>
                  <a:lnTo>
                    <a:pt x="45191" y="26048"/>
                  </a:lnTo>
                  <a:lnTo>
                    <a:pt x="43684" y="25376"/>
                  </a:lnTo>
                  <a:lnTo>
                    <a:pt x="42931" y="24968"/>
                  </a:lnTo>
                  <a:lnTo>
                    <a:pt x="42198" y="24541"/>
                  </a:lnTo>
                  <a:lnTo>
                    <a:pt x="41139" y="23808"/>
                  </a:lnTo>
                  <a:lnTo>
                    <a:pt x="40487" y="23197"/>
                  </a:lnTo>
                  <a:lnTo>
                    <a:pt x="40222" y="22687"/>
                  </a:lnTo>
                  <a:lnTo>
                    <a:pt x="40304" y="22239"/>
                  </a:lnTo>
                  <a:lnTo>
                    <a:pt x="40670" y="21893"/>
                  </a:lnTo>
                  <a:lnTo>
                    <a:pt x="41689" y="21466"/>
                  </a:lnTo>
                  <a:lnTo>
                    <a:pt x="44947" y="20814"/>
                  </a:lnTo>
                  <a:lnTo>
                    <a:pt x="49000" y="20101"/>
                  </a:lnTo>
                  <a:lnTo>
                    <a:pt x="50914" y="19592"/>
                  </a:lnTo>
                  <a:lnTo>
                    <a:pt x="52055" y="19185"/>
                  </a:lnTo>
                  <a:lnTo>
                    <a:pt x="52584" y="18940"/>
                  </a:lnTo>
                  <a:lnTo>
                    <a:pt x="53949" y="18227"/>
                  </a:lnTo>
                  <a:lnTo>
                    <a:pt x="56352" y="16659"/>
                  </a:lnTo>
                  <a:lnTo>
                    <a:pt x="58449" y="14908"/>
                  </a:lnTo>
                  <a:lnTo>
                    <a:pt x="60343" y="13055"/>
                  </a:lnTo>
                  <a:lnTo>
                    <a:pt x="62971" y="10163"/>
                  </a:lnTo>
                  <a:lnTo>
                    <a:pt x="65659" y="7250"/>
                  </a:lnTo>
                  <a:lnTo>
                    <a:pt x="67634" y="5397"/>
                  </a:lnTo>
                  <a:lnTo>
                    <a:pt x="68734" y="4521"/>
                  </a:lnTo>
                  <a:lnTo>
                    <a:pt x="68143" y="3340"/>
                  </a:lnTo>
                  <a:lnTo>
                    <a:pt x="66820" y="1080"/>
                  </a:lnTo>
                  <a:lnTo>
                    <a:pt x="6610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4"/>
            <p:cNvSpPr/>
            <p:nvPr/>
          </p:nvSpPr>
          <p:spPr>
            <a:xfrm>
              <a:off x="2702866" y="4793342"/>
              <a:ext cx="4605585" cy="3517270"/>
            </a:xfrm>
            <a:custGeom>
              <a:rect b="b" l="l" r="r" t="t"/>
              <a:pathLst>
                <a:path extrusionOk="0" h="52524" w="68776">
                  <a:moveTo>
                    <a:pt x="64417" y="0"/>
                  </a:moveTo>
                  <a:lnTo>
                    <a:pt x="63317" y="876"/>
                  </a:lnTo>
                  <a:lnTo>
                    <a:pt x="61342" y="2729"/>
                  </a:lnTo>
                  <a:lnTo>
                    <a:pt x="58654" y="5642"/>
                  </a:lnTo>
                  <a:lnTo>
                    <a:pt x="56026" y="8534"/>
                  </a:lnTo>
                  <a:lnTo>
                    <a:pt x="54132" y="10387"/>
                  </a:lnTo>
                  <a:lnTo>
                    <a:pt x="52035" y="12138"/>
                  </a:lnTo>
                  <a:lnTo>
                    <a:pt x="49632" y="13706"/>
                  </a:lnTo>
                  <a:lnTo>
                    <a:pt x="48267" y="14419"/>
                  </a:lnTo>
                  <a:lnTo>
                    <a:pt x="47738" y="14664"/>
                  </a:lnTo>
                  <a:lnTo>
                    <a:pt x="46597" y="15071"/>
                  </a:lnTo>
                  <a:lnTo>
                    <a:pt x="44683" y="15580"/>
                  </a:lnTo>
                  <a:lnTo>
                    <a:pt x="40630" y="16293"/>
                  </a:lnTo>
                  <a:lnTo>
                    <a:pt x="37372" y="16945"/>
                  </a:lnTo>
                  <a:lnTo>
                    <a:pt x="36353" y="17372"/>
                  </a:lnTo>
                  <a:lnTo>
                    <a:pt x="35987" y="17718"/>
                  </a:lnTo>
                  <a:lnTo>
                    <a:pt x="35905" y="18166"/>
                  </a:lnTo>
                  <a:lnTo>
                    <a:pt x="36170" y="18676"/>
                  </a:lnTo>
                  <a:lnTo>
                    <a:pt x="36822" y="19287"/>
                  </a:lnTo>
                  <a:lnTo>
                    <a:pt x="37881" y="20020"/>
                  </a:lnTo>
                  <a:lnTo>
                    <a:pt x="38614" y="20447"/>
                  </a:lnTo>
                  <a:lnTo>
                    <a:pt x="39367" y="20855"/>
                  </a:lnTo>
                  <a:lnTo>
                    <a:pt x="40874" y="21527"/>
                  </a:lnTo>
                  <a:lnTo>
                    <a:pt x="42320" y="21995"/>
                  </a:lnTo>
                  <a:lnTo>
                    <a:pt x="43746" y="22301"/>
                  </a:lnTo>
                  <a:lnTo>
                    <a:pt x="45151" y="22443"/>
                  </a:lnTo>
                  <a:lnTo>
                    <a:pt x="46495" y="22423"/>
                  </a:lnTo>
                  <a:lnTo>
                    <a:pt x="47839" y="22260"/>
                  </a:lnTo>
                  <a:lnTo>
                    <a:pt x="49143" y="21954"/>
                  </a:lnTo>
                  <a:lnTo>
                    <a:pt x="50405" y="21527"/>
                  </a:lnTo>
                  <a:lnTo>
                    <a:pt x="51648" y="20977"/>
                  </a:lnTo>
                  <a:lnTo>
                    <a:pt x="53481" y="19979"/>
                  </a:lnTo>
                  <a:lnTo>
                    <a:pt x="55843" y="18309"/>
                  </a:lnTo>
                  <a:lnTo>
                    <a:pt x="58124" y="16354"/>
                  </a:lnTo>
                  <a:lnTo>
                    <a:pt x="59244" y="15275"/>
                  </a:lnTo>
                  <a:lnTo>
                    <a:pt x="59468" y="15091"/>
                  </a:lnTo>
                  <a:lnTo>
                    <a:pt x="59998" y="14806"/>
                  </a:lnTo>
                  <a:lnTo>
                    <a:pt x="60609" y="14684"/>
                  </a:lnTo>
                  <a:lnTo>
                    <a:pt x="61240" y="14664"/>
                  </a:lnTo>
                  <a:lnTo>
                    <a:pt x="61871" y="14786"/>
                  </a:lnTo>
                  <a:lnTo>
                    <a:pt x="62462" y="15030"/>
                  </a:lnTo>
                  <a:lnTo>
                    <a:pt x="62971" y="15376"/>
                  </a:lnTo>
                  <a:lnTo>
                    <a:pt x="63358" y="15845"/>
                  </a:lnTo>
                  <a:lnTo>
                    <a:pt x="63480" y="16110"/>
                  </a:lnTo>
                  <a:lnTo>
                    <a:pt x="63602" y="16496"/>
                  </a:lnTo>
                  <a:lnTo>
                    <a:pt x="63582" y="17331"/>
                  </a:lnTo>
                  <a:lnTo>
                    <a:pt x="63501" y="17739"/>
                  </a:lnTo>
                  <a:lnTo>
                    <a:pt x="63399" y="18187"/>
                  </a:lnTo>
                  <a:lnTo>
                    <a:pt x="63093" y="19022"/>
                  </a:lnTo>
                  <a:lnTo>
                    <a:pt x="62706" y="19796"/>
                  </a:lnTo>
                  <a:lnTo>
                    <a:pt x="62218" y="20488"/>
                  </a:lnTo>
                  <a:lnTo>
                    <a:pt x="61362" y="21405"/>
                  </a:lnTo>
                  <a:lnTo>
                    <a:pt x="59998" y="22443"/>
                  </a:lnTo>
                  <a:lnTo>
                    <a:pt x="58409" y="23278"/>
                  </a:lnTo>
                  <a:lnTo>
                    <a:pt x="56678" y="23971"/>
                  </a:lnTo>
                  <a:lnTo>
                    <a:pt x="53929" y="24826"/>
                  </a:lnTo>
                  <a:lnTo>
                    <a:pt x="52075" y="25355"/>
                  </a:lnTo>
                  <a:lnTo>
                    <a:pt x="50283" y="25865"/>
                  </a:lnTo>
                  <a:lnTo>
                    <a:pt x="46760" y="26618"/>
                  </a:lnTo>
                  <a:lnTo>
                    <a:pt x="43298" y="27311"/>
                  </a:lnTo>
                  <a:lnTo>
                    <a:pt x="39815" y="28186"/>
                  </a:lnTo>
                  <a:lnTo>
                    <a:pt x="38044" y="28777"/>
                  </a:lnTo>
                  <a:lnTo>
                    <a:pt x="37229" y="29103"/>
                  </a:lnTo>
                  <a:lnTo>
                    <a:pt x="35702" y="29836"/>
                  </a:lnTo>
                  <a:lnTo>
                    <a:pt x="34296" y="30671"/>
                  </a:lnTo>
                  <a:lnTo>
                    <a:pt x="32993" y="31608"/>
                  </a:lnTo>
                  <a:lnTo>
                    <a:pt x="30060" y="34133"/>
                  </a:lnTo>
                  <a:lnTo>
                    <a:pt x="26863" y="37066"/>
                  </a:lnTo>
                  <a:lnTo>
                    <a:pt x="25193" y="38267"/>
                  </a:lnTo>
                  <a:lnTo>
                    <a:pt x="24012" y="38919"/>
                  </a:lnTo>
                  <a:lnTo>
                    <a:pt x="22769" y="39428"/>
                  </a:lnTo>
                  <a:lnTo>
                    <a:pt x="21425" y="39754"/>
                  </a:lnTo>
                  <a:lnTo>
                    <a:pt x="19979" y="39876"/>
                  </a:lnTo>
                  <a:lnTo>
                    <a:pt x="18391" y="39774"/>
                  </a:lnTo>
                  <a:lnTo>
                    <a:pt x="17535" y="39611"/>
                  </a:lnTo>
                  <a:lnTo>
                    <a:pt x="16273" y="39387"/>
                  </a:lnTo>
                  <a:lnTo>
                    <a:pt x="13992" y="39143"/>
                  </a:lnTo>
                  <a:lnTo>
                    <a:pt x="11935" y="39143"/>
                  </a:lnTo>
                  <a:lnTo>
                    <a:pt x="10122" y="39367"/>
                  </a:lnTo>
                  <a:lnTo>
                    <a:pt x="8513" y="39795"/>
                  </a:lnTo>
                  <a:lnTo>
                    <a:pt x="7108" y="40365"/>
                  </a:lnTo>
                  <a:lnTo>
                    <a:pt x="5886" y="41078"/>
                  </a:lnTo>
                  <a:lnTo>
                    <a:pt x="4827" y="41892"/>
                  </a:lnTo>
                  <a:lnTo>
                    <a:pt x="3911" y="42748"/>
                  </a:lnTo>
                  <a:lnTo>
                    <a:pt x="3137" y="43664"/>
                  </a:lnTo>
                  <a:lnTo>
                    <a:pt x="2159" y="45008"/>
                  </a:lnTo>
                  <a:lnTo>
                    <a:pt x="1141" y="46637"/>
                  </a:lnTo>
                  <a:lnTo>
                    <a:pt x="550" y="47554"/>
                  </a:lnTo>
                  <a:lnTo>
                    <a:pt x="184" y="48002"/>
                  </a:lnTo>
                  <a:lnTo>
                    <a:pt x="1" y="48145"/>
                  </a:lnTo>
                  <a:lnTo>
                    <a:pt x="1324" y="49346"/>
                  </a:lnTo>
                  <a:lnTo>
                    <a:pt x="4114" y="51525"/>
                  </a:lnTo>
                  <a:lnTo>
                    <a:pt x="5601" y="52523"/>
                  </a:lnTo>
                  <a:lnTo>
                    <a:pt x="6477" y="51953"/>
                  </a:lnTo>
                  <a:lnTo>
                    <a:pt x="8249" y="50996"/>
                  </a:lnTo>
                  <a:lnTo>
                    <a:pt x="10082" y="50242"/>
                  </a:lnTo>
                  <a:lnTo>
                    <a:pt x="11935" y="49774"/>
                  </a:lnTo>
                  <a:lnTo>
                    <a:pt x="12892" y="49692"/>
                  </a:lnTo>
                  <a:lnTo>
                    <a:pt x="14358" y="49672"/>
                  </a:lnTo>
                  <a:lnTo>
                    <a:pt x="17393" y="49814"/>
                  </a:lnTo>
                  <a:lnTo>
                    <a:pt x="20448" y="49957"/>
                  </a:lnTo>
                  <a:lnTo>
                    <a:pt x="22688" y="49855"/>
                  </a:lnTo>
                  <a:lnTo>
                    <a:pt x="24134" y="49611"/>
                  </a:lnTo>
                  <a:lnTo>
                    <a:pt x="24826" y="49428"/>
                  </a:lnTo>
                  <a:lnTo>
                    <a:pt x="25580" y="49183"/>
                  </a:lnTo>
                  <a:lnTo>
                    <a:pt x="27026" y="48593"/>
                  </a:lnTo>
                  <a:lnTo>
                    <a:pt x="29164" y="47534"/>
                  </a:lnTo>
                  <a:lnTo>
                    <a:pt x="33319" y="45049"/>
                  </a:lnTo>
                  <a:lnTo>
                    <a:pt x="36048" y="43420"/>
                  </a:lnTo>
                  <a:lnTo>
                    <a:pt x="36598" y="43114"/>
                  </a:lnTo>
                  <a:lnTo>
                    <a:pt x="37718" y="42625"/>
                  </a:lnTo>
                  <a:lnTo>
                    <a:pt x="38838" y="42259"/>
                  </a:lnTo>
                  <a:lnTo>
                    <a:pt x="39958" y="42014"/>
                  </a:lnTo>
                  <a:lnTo>
                    <a:pt x="41689" y="41790"/>
                  </a:lnTo>
                  <a:lnTo>
                    <a:pt x="44011" y="41770"/>
                  </a:lnTo>
                  <a:lnTo>
                    <a:pt x="47575" y="42076"/>
                  </a:lnTo>
                  <a:lnTo>
                    <a:pt x="51240" y="42483"/>
                  </a:lnTo>
                  <a:lnTo>
                    <a:pt x="53725" y="42605"/>
                  </a:lnTo>
                  <a:lnTo>
                    <a:pt x="54988" y="42564"/>
                  </a:lnTo>
                  <a:lnTo>
                    <a:pt x="56576" y="42463"/>
                  </a:lnTo>
                  <a:lnTo>
                    <a:pt x="59814" y="42055"/>
                  </a:lnTo>
                  <a:lnTo>
                    <a:pt x="61403" y="41689"/>
                  </a:lnTo>
                  <a:lnTo>
                    <a:pt x="62014" y="40793"/>
                  </a:lnTo>
                  <a:lnTo>
                    <a:pt x="63175" y="38919"/>
                  </a:lnTo>
                  <a:lnTo>
                    <a:pt x="64234" y="36984"/>
                  </a:lnTo>
                  <a:lnTo>
                    <a:pt x="65191" y="35009"/>
                  </a:lnTo>
                  <a:lnTo>
                    <a:pt x="66046" y="32972"/>
                  </a:lnTo>
                  <a:lnTo>
                    <a:pt x="66779" y="30875"/>
                  </a:lnTo>
                  <a:lnTo>
                    <a:pt x="67411" y="28757"/>
                  </a:lnTo>
                  <a:lnTo>
                    <a:pt x="67920" y="26598"/>
                  </a:lnTo>
                  <a:lnTo>
                    <a:pt x="68307" y="24419"/>
                  </a:lnTo>
                  <a:lnTo>
                    <a:pt x="68592" y="22199"/>
                  </a:lnTo>
                  <a:lnTo>
                    <a:pt x="68735" y="19938"/>
                  </a:lnTo>
                  <a:lnTo>
                    <a:pt x="68775" y="17678"/>
                  </a:lnTo>
                  <a:lnTo>
                    <a:pt x="68673" y="15417"/>
                  </a:lnTo>
                  <a:lnTo>
                    <a:pt x="68429" y="13116"/>
                  </a:lnTo>
                  <a:lnTo>
                    <a:pt x="68062" y="10835"/>
                  </a:lnTo>
                  <a:lnTo>
                    <a:pt x="67574" y="8534"/>
                  </a:lnTo>
                  <a:lnTo>
                    <a:pt x="67268" y="7393"/>
                  </a:lnTo>
                  <a:lnTo>
                    <a:pt x="66983" y="6416"/>
                  </a:lnTo>
                  <a:lnTo>
                    <a:pt x="66352" y="4522"/>
                  </a:lnTo>
                  <a:lnTo>
                    <a:pt x="65272" y="1752"/>
                  </a:lnTo>
                  <a:lnTo>
                    <a:pt x="6441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4"/>
            <p:cNvSpPr/>
            <p:nvPr/>
          </p:nvSpPr>
          <p:spPr>
            <a:xfrm>
              <a:off x="1915960" y="4298270"/>
              <a:ext cx="4924673" cy="3402693"/>
            </a:xfrm>
            <a:custGeom>
              <a:rect b="b" l="l" r="r" t="t"/>
              <a:pathLst>
                <a:path extrusionOk="0" h="50813" w="73541">
                  <a:moveTo>
                    <a:pt x="71402" y="1"/>
                  </a:moveTo>
                  <a:lnTo>
                    <a:pt x="70140" y="306"/>
                  </a:lnTo>
                  <a:lnTo>
                    <a:pt x="67879" y="1100"/>
                  </a:lnTo>
                  <a:lnTo>
                    <a:pt x="65863" y="1997"/>
                  </a:lnTo>
                  <a:lnTo>
                    <a:pt x="64051" y="3035"/>
                  </a:lnTo>
                  <a:lnTo>
                    <a:pt x="61586" y="4726"/>
                  </a:lnTo>
                  <a:lnTo>
                    <a:pt x="58572" y="7190"/>
                  </a:lnTo>
                  <a:lnTo>
                    <a:pt x="56291" y="9043"/>
                  </a:lnTo>
                  <a:lnTo>
                    <a:pt x="54682" y="10265"/>
                  </a:lnTo>
                  <a:lnTo>
                    <a:pt x="52911" y="11426"/>
                  </a:lnTo>
                  <a:lnTo>
                    <a:pt x="50976" y="12505"/>
                  </a:lnTo>
                  <a:lnTo>
                    <a:pt x="48797" y="13483"/>
                  </a:lnTo>
                  <a:lnTo>
                    <a:pt x="46353" y="14358"/>
                  </a:lnTo>
                  <a:lnTo>
                    <a:pt x="43583" y="15051"/>
                  </a:lnTo>
                  <a:lnTo>
                    <a:pt x="40426" y="15601"/>
                  </a:lnTo>
                  <a:lnTo>
                    <a:pt x="38675" y="15784"/>
                  </a:lnTo>
                  <a:lnTo>
                    <a:pt x="37148" y="15967"/>
                  </a:lnTo>
                  <a:lnTo>
                    <a:pt x="32973" y="16639"/>
                  </a:lnTo>
                  <a:lnTo>
                    <a:pt x="26130" y="17861"/>
                  </a:lnTo>
                  <a:lnTo>
                    <a:pt x="23055" y="18330"/>
                  </a:lnTo>
                  <a:lnTo>
                    <a:pt x="22627" y="18411"/>
                  </a:lnTo>
                  <a:lnTo>
                    <a:pt x="21812" y="18615"/>
                  </a:lnTo>
                  <a:lnTo>
                    <a:pt x="21079" y="18941"/>
                  </a:lnTo>
                  <a:lnTo>
                    <a:pt x="20407" y="19348"/>
                  </a:lnTo>
                  <a:lnTo>
                    <a:pt x="19491" y="20081"/>
                  </a:lnTo>
                  <a:lnTo>
                    <a:pt x="18391" y="21283"/>
                  </a:lnTo>
                  <a:lnTo>
                    <a:pt x="16965" y="23401"/>
                  </a:lnTo>
                  <a:lnTo>
                    <a:pt x="15580" y="25702"/>
                  </a:lnTo>
                  <a:lnTo>
                    <a:pt x="14582" y="27189"/>
                  </a:lnTo>
                  <a:lnTo>
                    <a:pt x="14053" y="27881"/>
                  </a:lnTo>
                  <a:lnTo>
                    <a:pt x="13401" y="28675"/>
                  </a:lnTo>
                  <a:lnTo>
                    <a:pt x="11955" y="30060"/>
                  </a:lnTo>
                  <a:lnTo>
                    <a:pt x="10367" y="31241"/>
                  </a:lnTo>
                  <a:lnTo>
                    <a:pt x="8656" y="32280"/>
                  </a:lnTo>
                  <a:lnTo>
                    <a:pt x="6843" y="33176"/>
                  </a:lnTo>
                  <a:lnTo>
                    <a:pt x="4949" y="33930"/>
                  </a:lnTo>
                  <a:lnTo>
                    <a:pt x="1996" y="34887"/>
                  </a:lnTo>
                  <a:lnTo>
                    <a:pt x="1" y="35416"/>
                  </a:lnTo>
                  <a:lnTo>
                    <a:pt x="143" y="36007"/>
                  </a:lnTo>
                  <a:lnTo>
                    <a:pt x="306" y="36618"/>
                  </a:lnTo>
                  <a:lnTo>
                    <a:pt x="591" y="37616"/>
                  </a:lnTo>
                  <a:lnTo>
                    <a:pt x="1243" y="39551"/>
                  </a:lnTo>
                  <a:lnTo>
                    <a:pt x="1976" y="41445"/>
                  </a:lnTo>
                  <a:lnTo>
                    <a:pt x="2791" y="43277"/>
                  </a:lnTo>
                  <a:lnTo>
                    <a:pt x="3687" y="45049"/>
                  </a:lnTo>
                  <a:lnTo>
                    <a:pt x="4664" y="46780"/>
                  </a:lnTo>
                  <a:lnTo>
                    <a:pt x="6253" y="49245"/>
                  </a:lnTo>
                  <a:lnTo>
                    <a:pt x="7434" y="50813"/>
                  </a:lnTo>
                  <a:lnTo>
                    <a:pt x="8330" y="50405"/>
                  </a:lnTo>
                  <a:lnTo>
                    <a:pt x="10102" y="49489"/>
                  </a:lnTo>
                  <a:lnTo>
                    <a:pt x="12688" y="47921"/>
                  </a:lnTo>
                  <a:lnTo>
                    <a:pt x="17739" y="44255"/>
                  </a:lnTo>
                  <a:lnTo>
                    <a:pt x="22769" y="40487"/>
                  </a:lnTo>
                  <a:lnTo>
                    <a:pt x="25356" y="38756"/>
                  </a:lnTo>
                  <a:lnTo>
                    <a:pt x="27107" y="37718"/>
                  </a:lnTo>
                  <a:lnTo>
                    <a:pt x="28899" y="36761"/>
                  </a:lnTo>
                  <a:lnTo>
                    <a:pt x="30732" y="35966"/>
                  </a:lnTo>
                  <a:lnTo>
                    <a:pt x="32626" y="35315"/>
                  </a:lnTo>
                  <a:lnTo>
                    <a:pt x="34561" y="34867"/>
                  </a:lnTo>
                  <a:lnTo>
                    <a:pt x="35559" y="34704"/>
                  </a:lnTo>
                  <a:lnTo>
                    <a:pt x="37616" y="34520"/>
                  </a:lnTo>
                  <a:lnTo>
                    <a:pt x="40732" y="34418"/>
                  </a:lnTo>
                  <a:lnTo>
                    <a:pt x="42789" y="34215"/>
                  </a:lnTo>
                  <a:lnTo>
                    <a:pt x="43787" y="34011"/>
                  </a:lnTo>
                  <a:lnTo>
                    <a:pt x="44968" y="33767"/>
                  </a:lnTo>
                  <a:lnTo>
                    <a:pt x="48125" y="33095"/>
                  </a:lnTo>
                  <a:lnTo>
                    <a:pt x="50243" y="32423"/>
                  </a:lnTo>
                  <a:lnTo>
                    <a:pt x="50955" y="32036"/>
                  </a:lnTo>
                  <a:lnTo>
                    <a:pt x="51281" y="31771"/>
                  </a:lnTo>
                  <a:lnTo>
                    <a:pt x="51424" y="31486"/>
                  </a:lnTo>
                  <a:lnTo>
                    <a:pt x="51383" y="31160"/>
                  </a:lnTo>
                  <a:lnTo>
                    <a:pt x="51098" y="30834"/>
                  </a:lnTo>
                  <a:lnTo>
                    <a:pt x="50589" y="30488"/>
                  </a:lnTo>
                  <a:lnTo>
                    <a:pt x="50222" y="30305"/>
                  </a:lnTo>
                  <a:lnTo>
                    <a:pt x="49509" y="29999"/>
                  </a:lnTo>
                  <a:lnTo>
                    <a:pt x="48165" y="29531"/>
                  </a:lnTo>
                  <a:lnTo>
                    <a:pt x="46394" y="29022"/>
                  </a:lnTo>
                  <a:lnTo>
                    <a:pt x="44927" y="28533"/>
                  </a:lnTo>
                  <a:lnTo>
                    <a:pt x="44092" y="28085"/>
                  </a:lnTo>
                  <a:lnTo>
                    <a:pt x="43400" y="27453"/>
                  </a:lnTo>
                  <a:lnTo>
                    <a:pt x="42830" y="26557"/>
                  </a:lnTo>
                  <a:lnTo>
                    <a:pt x="42606" y="25967"/>
                  </a:lnTo>
                  <a:lnTo>
                    <a:pt x="42504" y="25661"/>
                  </a:lnTo>
                  <a:lnTo>
                    <a:pt x="42463" y="25132"/>
                  </a:lnTo>
                  <a:lnTo>
                    <a:pt x="42606" y="24663"/>
                  </a:lnTo>
                  <a:lnTo>
                    <a:pt x="42870" y="24276"/>
                  </a:lnTo>
                  <a:lnTo>
                    <a:pt x="43502" y="23788"/>
                  </a:lnTo>
                  <a:lnTo>
                    <a:pt x="44703" y="23319"/>
                  </a:lnTo>
                  <a:lnTo>
                    <a:pt x="46984" y="22871"/>
                  </a:lnTo>
                  <a:lnTo>
                    <a:pt x="50222" y="22464"/>
                  </a:lnTo>
                  <a:lnTo>
                    <a:pt x="51546" y="22179"/>
                  </a:lnTo>
                  <a:lnTo>
                    <a:pt x="52340" y="21955"/>
                  </a:lnTo>
                  <a:lnTo>
                    <a:pt x="53868" y="21303"/>
                  </a:lnTo>
                  <a:lnTo>
                    <a:pt x="55334" y="20448"/>
                  </a:lnTo>
                  <a:lnTo>
                    <a:pt x="56760" y="19409"/>
                  </a:lnTo>
                  <a:lnTo>
                    <a:pt x="58144" y="18248"/>
                  </a:lnTo>
                  <a:lnTo>
                    <a:pt x="59509" y="16945"/>
                  </a:lnTo>
                  <a:lnTo>
                    <a:pt x="61484" y="14847"/>
                  </a:lnTo>
                  <a:lnTo>
                    <a:pt x="65374" y="10326"/>
                  </a:lnTo>
                  <a:lnTo>
                    <a:pt x="68653" y="6782"/>
                  </a:lnTo>
                  <a:lnTo>
                    <a:pt x="70018" y="5499"/>
                  </a:lnTo>
                  <a:lnTo>
                    <a:pt x="71382" y="4318"/>
                  </a:lnTo>
                  <a:lnTo>
                    <a:pt x="72808" y="3320"/>
                  </a:lnTo>
                  <a:lnTo>
                    <a:pt x="73541" y="2872"/>
                  </a:lnTo>
                  <a:lnTo>
                    <a:pt x="72502" y="1406"/>
                  </a:lnTo>
                  <a:lnTo>
                    <a:pt x="7140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4"/>
            <p:cNvSpPr/>
            <p:nvPr/>
          </p:nvSpPr>
          <p:spPr>
            <a:xfrm>
              <a:off x="1835535" y="3316362"/>
              <a:ext cx="4570093" cy="3090368"/>
            </a:xfrm>
            <a:custGeom>
              <a:rect b="b" l="l" r="r" t="t"/>
              <a:pathLst>
                <a:path extrusionOk="0" h="46149" w="68246">
                  <a:moveTo>
                    <a:pt x="47187" y="1"/>
                  </a:moveTo>
                  <a:lnTo>
                    <a:pt x="46658" y="530"/>
                  </a:lnTo>
                  <a:lnTo>
                    <a:pt x="45456" y="1487"/>
                  </a:lnTo>
                  <a:lnTo>
                    <a:pt x="44112" y="2302"/>
                  </a:lnTo>
                  <a:lnTo>
                    <a:pt x="42666" y="3015"/>
                  </a:lnTo>
                  <a:lnTo>
                    <a:pt x="40365" y="3911"/>
                  </a:lnTo>
                  <a:lnTo>
                    <a:pt x="37208" y="4868"/>
                  </a:lnTo>
                  <a:lnTo>
                    <a:pt x="35660" y="5255"/>
                  </a:lnTo>
                  <a:lnTo>
                    <a:pt x="32463" y="6049"/>
                  </a:lnTo>
                  <a:lnTo>
                    <a:pt x="26150" y="7821"/>
                  </a:lnTo>
                  <a:lnTo>
                    <a:pt x="19877" y="9776"/>
                  </a:lnTo>
                  <a:lnTo>
                    <a:pt x="13665" y="11874"/>
                  </a:lnTo>
                  <a:lnTo>
                    <a:pt x="10570" y="12973"/>
                  </a:lnTo>
                  <a:lnTo>
                    <a:pt x="9592" y="14093"/>
                  </a:lnTo>
                  <a:lnTo>
                    <a:pt x="7780" y="16415"/>
                  </a:lnTo>
                  <a:lnTo>
                    <a:pt x="6945" y="17617"/>
                  </a:lnTo>
                  <a:lnTo>
                    <a:pt x="7576" y="18024"/>
                  </a:lnTo>
                  <a:lnTo>
                    <a:pt x="8981" y="18594"/>
                  </a:lnTo>
                  <a:lnTo>
                    <a:pt x="9674" y="18737"/>
                  </a:lnTo>
                  <a:lnTo>
                    <a:pt x="10224" y="18778"/>
                  </a:lnTo>
                  <a:lnTo>
                    <a:pt x="11751" y="18778"/>
                  </a:lnTo>
                  <a:lnTo>
                    <a:pt x="13523" y="18737"/>
                  </a:lnTo>
                  <a:lnTo>
                    <a:pt x="15254" y="18757"/>
                  </a:lnTo>
                  <a:lnTo>
                    <a:pt x="16272" y="18920"/>
                  </a:lnTo>
                  <a:lnTo>
                    <a:pt x="16761" y="19103"/>
                  </a:lnTo>
                  <a:lnTo>
                    <a:pt x="17066" y="19368"/>
                  </a:lnTo>
                  <a:lnTo>
                    <a:pt x="17107" y="19735"/>
                  </a:lnTo>
                  <a:lnTo>
                    <a:pt x="16883" y="20203"/>
                  </a:lnTo>
                  <a:lnTo>
                    <a:pt x="16333" y="20814"/>
                  </a:lnTo>
                  <a:lnTo>
                    <a:pt x="15417" y="21568"/>
                  </a:lnTo>
                  <a:lnTo>
                    <a:pt x="14093" y="22484"/>
                  </a:lnTo>
                  <a:lnTo>
                    <a:pt x="13258" y="23014"/>
                  </a:lnTo>
                  <a:lnTo>
                    <a:pt x="7434" y="26028"/>
                  </a:lnTo>
                  <a:lnTo>
                    <a:pt x="1609" y="29062"/>
                  </a:lnTo>
                  <a:lnTo>
                    <a:pt x="1324" y="30080"/>
                  </a:lnTo>
                  <a:lnTo>
                    <a:pt x="835" y="32158"/>
                  </a:lnTo>
                  <a:lnTo>
                    <a:pt x="468" y="34255"/>
                  </a:lnTo>
                  <a:lnTo>
                    <a:pt x="204" y="36373"/>
                  </a:lnTo>
                  <a:lnTo>
                    <a:pt x="41" y="38532"/>
                  </a:lnTo>
                  <a:lnTo>
                    <a:pt x="0" y="40691"/>
                  </a:lnTo>
                  <a:lnTo>
                    <a:pt x="82" y="42870"/>
                  </a:lnTo>
                  <a:lnTo>
                    <a:pt x="285" y="45049"/>
                  </a:lnTo>
                  <a:lnTo>
                    <a:pt x="428" y="46149"/>
                  </a:lnTo>
                  <a:lnTo>
                    <a:pt x="1751" y="45579"/>
                  </a:lnTo>
                  <a:lnTo>
                    <a:pt x="4338" y="44296"/>
                  </a:lnTo>
                  <a:lnTo>
                    <a:pt x="6660" y="42870"/>
                  </a:lnTo>
                  <a:lnTo>
                    <a:pt x="8146" y="41689"/>
                  </a:lnTo>
                  <a:lnTo>
                    <a:pt x="8981" y="40854"/>
                  </a:lnTo>
                  <a:lnTo>
                    <a:pt x="9348" y="40406"/>
                  </a:lnTo>
                  <a:lnTo>
                    <a:pt x="10488" y="38899"/>
                  </a:lnTo>
                  <a:lnTo>
                    <a:pt x="12525" y="36129"/>
                  </a:lnTo>
                  <a:lnTo>
                    <a:pt x="14073" y="34235"/>
                  </a:lnTo>
                  <a:lnTo>
                    <a:pt x="15193" y="33033"/>
                  </a:lnTo>
                  <a:lnTo>
                    <a:pt x="16455" y="31913"/>
                  </a:lnTo>
                  <a:lnTo>
                    <a:pt x="17881" y="30834"/>
                  </a:lnTo>
                  <a:lnTo>
                    <a:pt x="18696" y="30304"/>
                  </a:lnTo>
                  <a:lnTo>
                    <a:pt x="19551" y="29795"/>
                  </a:lnTo>
                  <a:lnTo>
                    <a:pt x="21302" y="28920"/>
                  </a:lnTo>
                  <a:lnTo>
                    <a:pt x="23135" y="28207"/>
                  </a:lnTo>
                  <a:lnTo>
                    <a:pt x="25009" y="27616"/>
                  </a:lnTo>
                  <a:lnTo>
                    <a:pt x="27901" y="26944"/>
                  </a:lnTo>
                  <a:lnTo>
                    <a:pt x="31872" y="26292"/>
                  </a:lnTo>
                  <a:lnTo>
                    <a:pt x="35884" y="25804"/>
                  </a:lnTo>
                  <a:lnTo>
                    <a:pt x="39896" y="25254"/>
                  </a:lnTo>
                  <a:lnTo>
                    <a:pt x="42870" y="24704"/>
                  </a:lnTo>
                  <a:lnTo>
                    <a:pt x="44804" y="24256"/>
                  </a:lnTo>
                  <a:lnTo>
                    <a:pt x="46719" y="23665"/>
                  </a:lnTo>
                  <a:lnTo>
                    <a:pt x="48572" y="22973"/>
                  </a:lnTo>
                  <a:lnTo>
                    <a:pt x="49468" y="22545"/>
                  </a:lnTo>
                  <a:lnTo>
                    <a:pt x="50731" y="21914"/>
                  </a:lnTo>
                  <a:lnTo>
                    <a:pt x="53154" y="20427"/>
                  </a:lnTo>
                  <a:lnTo>
                    <a:pt x="56596" y="17881"/>
                  </a:lnTo>
                  <a:lnTo>
                    <a:pt x="59936" y="15214"/>
                  </a:lnTo>
                  <a:lnTo>
                    <a:pt x="62197" y="13483"/>
                  </a:lnTo>
                  <a:lnTo>
                    <a:pt x="64539" y="11935"/>
                  </a:lnTo>
                  <a:lnTo>
                    <a:pt x="66983" y="10591"/>
                  </a:lnTo>
                  <a:lnTo>
                    <a:pt x="68245" y="10061"/>
                  </a:lnTo>
                  <a:lnTo>
                    <a:pt x="67329" y="9247"/>
                  </a:lnTo>
                  <a:lnTo>
                    <a:pt x="65374" y="7699"/>
                  </a:lnTo>
                  <a:lnTo>
                    <a:pt x="64355" y="6966"/>
                  </a:lnTo>
                  <a:lnTo>
                    <a:pt x="63398" y="7332"/>
                  </a:lnTo>
                  <a:lnTo>
                    <a:pt x="61402" y="7984"/>
                  </a:lnTo>
                  <a:lnTo>
                    <a:pt x="59366" y="8473"/>
                  </a:lnTo>
                  <a:lnTo>
                    <a:pt x="57309" y="8839"/>
                  </a:lnTo>
                  <a:lnTo>
                    <a:pt x="56270" y="8941"/>
                  </a:lnTo>
                  <a:lnTo>
                    <a:pt x="54661" y="9084"/>
                  </a:lnTo>
                  <a:lnTo>
                    <a:pt x="51403" y="9165"/>
                  </a:lnTo>
                  <a:lnTo>
                    <a:pt x="48165" y="9287"/>
                  </a:lnTo>
                  <a:lnTo>
                    <a:pt x="45782" y="9572"/>
                  </a:lnTo>
                  <a:lnTo>
                    <a:pt x="44193" y="9898"/>
                  </a:lnTo>
                  <a:lnTo>
                    <a:pt x="43420" y="10122"/>
                  </a:lnTo>
                  <a:lnTo>
                    <a:pt x="42259" y="10509"/>
                  </a:lnTo>
                  <a:lnTo>
                    <a:pt x="40161" y="11466"/>
                  </a:lnTo>
                  <a:lnTo>
                    <a:pt x="37310" y="13177"/>
                  </a:lnTo>
                  <a:lnTo>
                    <a:pt x="34601" y="14969"/>
                  </a:lnTo>
                  <a:lnTo>
                    <a:pt x="32768" y="16049"/>
                  </a:lnTo>
                  <a:lnTo>
                    <a:pt x="30793" y="16985"/>
                  </a:lnTo>
                  <a:lnTo>
                    <a:pt x="29184" y="17515"/>
                  </a:lnTo>
                  <a:lnTo>
                    <a:pt x="28023" y="17780"/>
                  </a:lnTo>
                  <a:lnTo>
                    <a:pt x="27433" y="17861"/>
                  </a:lnTo>
                  <a:lnTo>
                    <a:pt x="26822" y="17617"/>
                  </a:lnTo>
                  <a:lnTo>
                    <a:pt x="25701" y="16945"/>
                  </a:lnTo>
                  <a:lnTo>
                    <a:pt x="25070" y="16313"/>
                  </a:lnTo>
                  <a:lnTo>
                    <a:pt x="24785" y="15865"/>
                  </a:lnTo>
                  <a:lnTo>
                    <a:pt x="24704" y="15377"/>
                  </a:lnTo>
                  <a:lnTo>
                    <a:pt x="24805" y="14867"/>
                  </a:lnTo>
                  <a:lnTo>
                    <a:pt x="24968" y="14623"/>
                  </a:lnTo>
                  <a:lnTo>
                    <a:pt x="25335" y="14114"/>
                  </a:lnTo>
                  <a:lnTo>
                    <a:pt x="26272" y="13320"/>
                  </a:lnTo>
                  <a:lnTo>
                    <a:pt x="27921" y="12403"/>
                  </a:lnTo>
                  <a:lnTo>
                    <a:pt x="29103" y="11955"/>
                  </a:lnTo>
                  <a:lnTo>
                    <a:pt x="40996" y="7312"/>
                  </a:lnTo>
                  <a:lnTo>
                    <a:pt x="52869" y="2689"/>
                  </a:lnTo>
                  <a:lnTo>
                    <a:pt x="53806" y="2322"/>
                  </a:lnTo>
                  <a:lnTo>
                    <a:pt x="54722" y="1956"/>
                  </a:lnTo>
                  <a:lnTo>
                    <a:pt x="52890" y="1324"/>
                  </a:lnTo>
                  <a:lnTo>
                    <a:pt x="49122" y="347"/>
                  </a:lnTo>
                  <a:lnTo>
                    <a:pt x="4718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4"/>
            <p:cNvSpPr/>
            <p:nvPr/>
          </p:nvSpPr>
          <p:spPr>
            <a:xfrm>
              <a:off x="2543288" y="3283616"/>
              <a:ext cx="2452191" cy="901550"/>
            </a:xfrm>
            <a:custGeom>
              <a:rect b="b" l="l" r="r" t="t"/>
              <a:pathLst>
                <a:path extrusionOk="0" h="13463" w="36619">
                  <a:moveTo>
                    <a:pt x="31079" y="1"/>
                  </a:moveTo>
                  <a:lnTo>
                    <a:pt x="29185" y="21"/>
                  </a:lnTo>
                  <a:lnTo>
                    <a:pt x="27963" y="62"/>
                  </a:lnTo>
                  <a:lnTo>
                    <a:pt x="25519" y="286"/>
                  </a:lnTo>
                  <a:lnTo>
                    <a:pt x="23055" y="652"/>
                  </a:lnTo>
                  <a:lnTo>
                    <a:pt x="20611" y="1182"/>
                  </a:lnTo>
                  <a:lnTo>
                    <a:pt x="19369" y="1508"/>
                  </a:lnTo>
                  <a:lnTo>
                    <a:pt x="18167" y="1854"/>
                  </a:lnTo>
                  <a:lnTo>
                    <a:pt x="15805" y="2669"/>
                  </a:lnTo>
                  <a:lnTo>
                    <a:pt x="13524" y="3605"/>
                  </a:lnTo>
                  <a:lnTo>
                    <a:pt x="11324" y="4664"/>
                  </a:lnTo>
                  <a:lnTo>
                    <a:pt x="9206" y="5866"/>
                  </a:lnTo>
                  <a:lnTo>
                    <a:pt x="7190" y="7149"/>
                  </a:lnTo>
                  <a:lnTo>
                    <a:pt x="5255" y="8554"/>
                  </a:lnTo>
                  <a:lnTo>
                    <a:pt x="3422" y="10082"/>
                  </a:lnTo>
                  <a:lnTo>
                    <a:pt x="2547" y="10876"/>
                  </a:lnTo>
                  <a:lnTo>
                    <a:pt x="1243" y="12139"/>
                  </a:lnTo>
                  <a:lnTo>
                    <a:pt x="1" y="13462"/>
                  </a:lnTo>
                  <a:lnTo>
                    <a:pt x="3096" y="12363"/>
                  </a:lnTo>
                  <a:lnTo>
                    <a:pt x="9308" y="10265"/>
                  </a:lnTo>
                  <a:lnTo>
                    <a:pt x="15581" y="8310"/>
                  </a:lnTo>
                  <a:lnTo>
                    <a:pt x="21894" y="6538"/>
                  </a:lnTo>
                  <a:lnTo>
                    <a:pt x="25091" y="5744"/>
                  </a:lnTo>
                  <a:lnTo>
                    <a:pt x="26639" y="5357"/>
                  </a:lnTo>
                  <a:lnTo>
                    <a:pt x="29796" y="4400"/>
                  </a:lnTo>
                  <a:lnTo>
                    <a:pt x="32097" y="3504"/>
                  </a:lnTo>
                  <a:lnTo>
                    <a:pt x="33543" y="2791"/>
                  </a:lnTo>
                  <a:lnTo>
                    <a:pt x="34887" y="1976"/>
                  </a:lnTo>
                  <a:lnTo>
                    <a:pt x="36089" y="1019"/>
                  </a:lnTo>
                  <a:lnTo>
                    <a:pt x="36618" y="490"/>
                  </a:lnTo>
                  <a:lnTo>
                    <a:pt x="34785" y="245"/>
                  </a:lnTo>
                  <a:lnTo>
                    <a:pt x="3107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4"/>
            <p:cNvSpPr/>
            <p:nvPr/>
          </p:nvSpPr>
          <p:spPr>
            <a:xfrm>
              <a:off x="3448856" y="7850897"/>
              <a:ext cx="3027689" cy="904295"/>
            </a:xfrm>
            <a:custGeom>
              <a:rect b="b" l="l" r="r" t="t"/>
              <a:pathLst>
                <a:path extrusionOk="0" h="13504" w="45213">
                  <a:moveTo>
                    <a:pt x="33217" y="1"/>
                  </a:moveTo>
                  <a:lnTo>
                    <a:pt x="32423" y="62"/>
                  </a:lnTo>
                  <a:lnTo>
                    <a:pt x="31975" y="103"/>
                  </a:lnTo>
                  <a:lnTo>
                    <a:pt x="31079" y="306"/>
                  </a:lnTo>
                  <a:lnTo>
                    <a:pt x="29734" y="775"/>
                  </a:lnTo>
                  <a:lnTo>
                    <a:pt x="27942" y="1691"/>
                  </a:lnTo>
                  <a:lnTo>
                    <a:pt x="26170" y="2811"/>
                  </a:lnTo>
                  <a:lnTo>
                    <a:pt x="23503" y="4726"/>
                  </a:lnTo>
                  <a:lnTo>
                    <a:pt x="20916" y="6538"/>
                  </a:lnTo>
                  <a:lnTo>
                    <a:pt x="19226" y="7557"/>
                  </a:lnTo>
                  <a:lnTo>
                    <a:pt x="18411" y="7943"/>
                  </a:lnTo>
                  <a:lnTo>
                    <a:pt x="17495" y="8330"/>
                  </a:lnTo>
                  <a:lnTo>
                    <a:pt x="15702" y="8901"/>
                  </a:lnTo>
                  <a:lnTo>
                    <a:pt x="13931" y="9308"/>
                  </a:lnTo>
                  <a:lnTo>
                    <a:pt x="12159" y="9552"/>
                  </a:lnTo>
                  <a:lnTo>
                    <a:pt x="9471" y="9715"/>
                  </a:lnTo>
                  <a:lnTo>
                    <a:pt x="5764" y="9634"/>
                  </a:lnTo>
                  <a:lnTo>
                    <a:pt x="3809" y="9573"/>
                  </a:lnTo>
                  <a:lnTo>
                    <a:pt x="2852" y="9532"/>
                  </a:lnTo>
                  <a:lnTo>
                    <a:pt x="1385" y="9573"/>
                  </a:lnTo>
                  <a:lnTo>
                    <a:pt x="449" y="9736"/>
                  </a:lnTo>
                  <a:lnTo>
                    <a:pt x="1" y="9899"/>
                  </a:lnTo>
                  <a:lnTo>
                    <a:pt x="1650" y="10611"/>
                  </a:lnTo>
                  <a:lnTo>
                    <a:pt x="5051" y="11793"/>
                  </a:lnTo>
                  <a:lnTo>
                    <a:pt x="8554" y="12689"/>
                  </a:lnTo>
                  <a:lnTo>
                    <a:pt x="12159" y="13259"/>
                  </a:lnTo>
                  <a:lnTo>
                    <a:pt x="13971" y="13401"/>
                  </a:lnTo>
                  <a:lnTo>
                    <a:pt x="15662" y="13503"/>
                  </a:lnTo>
                  <a:lnTo>
                    <a:pt x="19083" y="13442"/>
                  </a:lnTo>
                  <a:lnTo>
                    <a:pt x="22525" y="13116"/>
                  </a:lnTo>
                  <a:lnTo>
                    <a:pt x="25967" y="12465"/>
                  </a:lnTo>
                  <a:lnTo>
                    <a:pt x="27698" y="12017"/>
                  </a:lnTo>
                  <a:lnTo>
                    <a:pt x="29246" y="11548"/>
                  </a:lnTo>
                  <a:lnTo>
                    <a:pt x="30753" y="11039"/>
                  </a:lnTo>
                  <a:lnTo>
                    <a:pt x="31791" y="10652"/>
                  </a:lnTo>
                  <a:lnTo>
                    <a:pt x="33808" y="9776"/>
                  </a:lnTo>
                  <a:lnTo>
                    <a:pt x="35763" y="8819"/>
                  </a:lnTo>
                  <a:lnTo>
                    <a:pt x="37657" y="7781"/>
                  </a:lnTo>
                  <a:lnTo>
                    <a:pt x="39469" y="6640"/>
                  </a:lnTo>
                  <a:lnTo>
                    <a:pt x="41200" y="5398"/>
                  </a:lnTo>
                  <a:lnTo>
                    <a:pt x="42870" y="4094"/>
                  </a:lnTo>
                  <a:lnTo>
                    <a:pt x="44459" y="2689"/>
                  </a:lnTo>
                  <a:lnTo>
                    <a:pt x="45212" y="1976"/>
                  </a:lnTo>
                  <a:lnTo>
                    <a:pt x="44438" y="1956"/>
                  </a:lnTo>
                  <a:lnTo>
                    <a:pt x="42870" y="1773"/>
                  </a:lnTo>
                  <a:lnTo>
                    <a:pt x="40467" y="1284"/>
                  </a:lnTo>
                  <a:lnTo>
                    <a:pt x="37229" y="490"/>
                  </a:lnTo>
                  <a:lnTo>
                    <a:pt x="34826" y="82"/>
                  </a:lnTo>
                  <a:lnTo>
                    <a:pt x="3321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4"/>
            <p:cNvSpPr/>
            <p:nvPr/>
          </p:nvSpPr>
          <p:spPr>
            <a:xfrm>
              <a:off x="6472393" y="7919134"/>
              <a:ext cx="66898" cy="8237"/>
            </a:xfrm>
            <a:custGeom>
              <a:rect b="b" l="l" r="r" t="t"/>
              <a:pathLst>
                <a:path extrusionOk="0" h="123" w="999">
                  <a:moveTo>
                    <a:pt x="0" y="0"/>
                  </a:moveTo>
                  <a:lnTo>
                    <a:pt x="896" y="122"/>
                  </a:lnTo>
                  <a:lnTo>
                    <a:pt x="957" y="61"/>
                  </a:lnTo>
                  <a:lnTo>
                    <a:pt x="998" y="21"/>
                  </a:lnTo>
                  <a:lnTo>
                    <a:pt x="509" y="0"/>
                  </a:lnTo>
                  <a:close/>
                </a:path>
              </a:pathLst>
            </a:custGeom>
            <a:solidFill>
              <a:srgbClr val="F06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33"/>
          <p:cNvSpPr txBox="1"/>
          <p:nvPr>
            <p:ph type="ctrTitle"/>
          </p:nvPr>
        </p:nvSpPr>
        <p:spPr>
          <a:xfrm>
            <a:off x="2093100" y="540000"/>
            <a:ext cx="49578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a:t>Thank You!</a:t>
            </a:r>
            <a:endParaRPr/>
          </a:p>
        </p:txBody>
      </p:sp>
      <p:sp>
        <p:nvSpPr>
          <p:cNvPr id="433" name="Google Shape;433;p33"/>
          <p:cNvSpPr txBox="1"/>
          <p:nvPr>
            <p:ph idx="1" type="subTitle"/>
          </p:nvPr>
        </p:nvSpPr>
        <p:spPr>
          <a:xfrm>
            <a:off x="1773000" y="2592600"/>
            <a:ext cx="55980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grpSp>
        <p:nvGrpSpPr>
          <p:cNvPr id="434" name="Google Shape;434;p33"/>
          <p:cNvGrpSpPr/>
          <p:nvPr/>
        </p:nvGrpSpPr>
        <p:grpSpPr>
          <a:xfrm>
            <a:off x="1835535" y="3283616"/>
            <a:ext cx="5472916" cy="5471576"/>
            <a:chOff x="1835535" y="3283616"/>
            <a:chExt cx="5472916" cy="5471576"/>
          </a:xfrm>
        </p:grpSpPr>
        <p:sp>
          <p:nvSpPr>
            <p:cNvPr id="435" name="Google Shape;435;p33"/>
            <p:cNvSpPr/>
            <p:nvPr/>
          </p:nvSpPr>
          <p:spPr>
            <a:xfrm>
              <a:off x="3077937" y="7584979"/>
              <a:ext cx="3736781" cy="928805"/>
            </a:xfrm>
            <a:custGeom>
              <a:rect b="b" l="l" r="r" t="t"/>
              <a:pathLst>
                <a:path extrusionOk="0" h="13870" w="55802">
                  <a:moveTo>
                    <a:pt x="55802" y="1"/>
                  </a:moveTo>
                  <a:lnTo>
                    <a:pt x="54213" y="367"/>
                  </a:lnTo>
                  <a:lnTo>
                    <a:pt x="50975" y="775"/>
                  </a:lnTo>
                  <a:lnTo>
                    <a:pt x="49387" y="876"/>
                  </a:lnTo>
                  <a:lnTo>
                    <a:pt x="48124" y="917"/>
                  </a:lnTo>
                  <a:lnTo>
                    <a:pt x="45639" y="795"/>
                  </a:lnTo>
                  <a:lnTo>
                    <a:pt x="41974" y="388"/>
                  </a:lnTo>
                  <a:lnTo>
                    <a:pt x="38410" y="82"/>
                  </a:lnTo>
                  <a:lnTo>
                    <a:pt x="36088" y="102"/>
                  </a:lnTo>
                  <a:lnTo>
                    <a:pt x="34357" y="326"/>
                  </a:lnTo>
                  <a:lnTo>
                    <a:pt x="33237" y="571"/>
                  </a:lnTo>
                  <a:lnTo>
                    <a:pt x="32117" y="937"/>
                  </a:lnTo>
                  <a:lnTo>
                    <a:pt x="30997" y="1426"/>
                  </a:lnTo>
                  <a:lnTo>
                    <a:pt x="30447" y="1732"/>
                  </a:lnTo>
                  <a:lnTo>
                    <a:pt x="27718" y="3361"/>
                  </a:lnTo>
                  <a:lnTo>
                    <a:pt x="23563" y="5846"/>
                  </a:lnTo>
                  <a:lnTo>
                    <a:pt x="21425" y="6905"/>
                  </a:lnTo>
                  <a:lnTo>
                    <a:pt x="19979" y="7495"/>
                  </a:lnTo>
                  <a:lnTo>
                    <a:pt x="19225" y="7740"/>
                  </a:lnTo>
                  <a:lnTo>
                    <a:pt x="18533" y="7923"/>
                  </a:lnTo>
                  <a:lnTo>
                    <a:pt x="17087" y="8167"/>
                  </a:lnTo>
                  <a:lnTo>
                    <a:pt x="14847" y="8269"/>
                  </a:lnTo>
                  <a:lnTo>
                    <a:pt x="11792" y="8126"/>
                  </a:lnTo>
                  <a:lnTo>
                    <a:pt x="8757" y="7984"/>
                  </a:lnTo>
                  <a:lnTo>
                    <a:pt x="7291" y="8004"/>
                  </a:lnTo>
                  <a:lnTo>
                    <a:pt x="6334" y="8086"/>
                  </a:lnTo>
                  <a:lnTo>
                    <a:pt x="4481" y="8554"/>
                  </a:lnTo>
                  <a:lnTo>
                    <a:pt x="2648" y="9308"/>
                  </a:lnTo>
                  <a:lnTo>
                    <a:pt x="876" y="10285"/>
                  </a:lnTo>
                  <a:lnTo>
                    <a:pt x="0" y="10835"/>
                  </a:lnTo>
                  <a:lnTo>
                    <a:pt x="1324" y="11670"/>
                  </a:lnTo>
                  <a:lnTo>
                    <a:pt x="4094" y="13198"/>
                  </a:lnTo>
                  <a:lnTo>
                    <a:pt x="5540" y="13870"/>
                  </a:lnTo>
                  <a:lnTo>
                    <a:pt x="5988" y="13707"/>
                  </a:lnTo>
                  <a:lnTo>
                    <a:pt x="6924" y="13544"/>
                  </a:lnTo>
                  <a:lnTo>
                    <a:pt x="8391" y="13503"/>
                  </a:lnTo>
                  <a:lnTo>
                    <a:pt x="9348" y="13544"/>
                  </a:lnTo>
                  <a:lnTo>
                    <a:pt x="11303" y="13605"/>
                  </a:lnTo>
                  <a:lnTo>
                    <a:pt x="15010" y="13686"/>
                  </a:lnTo>
                  <a:lnTo>
                    <a:pt x="17698" y="13523"/>
                  </a:lnTo>
                  <a:lnTo>
                    <a:pt x="19470" y="13279"/>
                  </a:lnTo>
                  <a:lnTo>
                    <a:pt x="21241" y="12872"/>
                  </a:lnTo>
                  <a:lnTo>
                    <a:pt x="23034" y="12301"/>
                  </a:lnTo>
                  <a:lnTo>
                    <a:pt x="23950" y="11914"/>
                  </a:lnTo>
                  <a:lnTo>
                    <a:pt x="24765" y="11528"/>
                  </a:lnTo>
                  <a:lnTo>
                    <a:pt x="26455" y="10509"/>
                  </a:lnTo>
                  <a:lnTo>
                    <a:pt x="29042" y="8697"/>
                  </a:lnTo>
                  <a:lnTo>
                    <a:pt x="31709" y="6782"/>
                  </a:lnTo>
                  <a:lnTo>
                    <a:pt x="33481" y="5662"/>
                  </a:lnTo>
                  <a:lnTo>
                    <a:pt x="35273" y="4746"/>
                  </a:lnTo>
                  <a:lnTo>
                    <a:pt x="36618" y="4277"/>
                  </a:lnTo>
                  <a:lnTo>
                    <a:pt x="37514" y="4074"/>
                  </a:lnTo>
                  <a:lnTo>
                    <a:pt x="37962" y="4033"/>
                  </a:lnTo>
                  <a:lnTo>
                    <a:pt x="38756" y="3972"/>
                  </a:lnTo>
                  <a:lnTo>
                    <a:pt x="40365" y="4053"/>
                  </a:lnTo>
                  <a:lnTo>
                    <a:pt x="42768" y="4461"/>
                  </a:lnTo>
                  <a:lnTo>
                    <a:pt x="46006" y="5255"/>
                  </a:lnTo>
                  <a:lnTo>
                    <a:pt x="48409" y="5744"/>
                  </a:lnTo>
                  <a:lnTo>
                    <a:pt x="49977" y="5927"/>
                  </a:lnTo>
                  <a:lnTo>
                    <a:pt x="50751" y="5947"/>
                  </a:lnTo>
                  <a:lnTo>
                    <a:pt x="51179" y="5520"/>
                  </a:lnTo>
                  <a:lnTo>
                    <a:pt x="51586" y="5112"/>
                  </a:lnTo>
                  <a:lnTo>
                    <a:pt x="50690" y="4990"/>
                  </a:lnTo>
                  <a:lnTo>
                    <a:pt x="51199" y="4990"/>
                  </a:lnTo>
                  <a:lnTo>
                    <a:pt x="51688" y="5011"/>
                  </a:lnTo>
                  <a:lnTo>
                    <a:pt x="52808" y="3829"/>
                  </a:lnTo>
                  <a:lnTo>
                    <a:pt x="54865" y="1324"/>
                  </a:lnTo>
                  <a:lnTo>
                    <a:pt x="55802"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33"/>
            <p:cNvSpPr/>
            <p:nvPr/>
          </p:nvSpPr>
          <p:spPr>
            <a:xfrm>
              <a:off x="3489772" y="3447279"/>
              <a:ext cx="2655363" cy="1065212"/>
            </a:xfrm>
            <a:custGeom>
              <a:rect b="b" l="l" r="r" t="t"/>
              <a:pathLst>
                <a:path extrusionOk="0" h="15907" w="39653">
                  <a:moveTo>
                    <a:pt x="30019" y="1"/>
                  </a:moveTo>
                  <a:lnTo>
                    <a:pt x="29103" y="367"/>
                  </a:lnTo>
                  <a:lnTo>
                    <a:pt x="28166" y="734"/>
                  </a:lnTo>
                  <a:lnTo>
                    <a:pt x="16293" y="5357"/>
                  </a:lnTo>
                  <a:lnTo>
                    <a:pt x="4400" y="10000"/>
                  </a:lnTo>
                  <a:lnTo>
                    <a:pt x="3218" y="10448"/>
                  </a:lnTo>
                  <a:lnTo>
                    <a:pt x="1569" y="11365"/>
                  </a:lnTo>
                  <a:lnTo>
                    <a:pt x="632" y="12159"/>
                  </a:lnTo>
                  <a:lnTo>
                    <a:pt x="265" y="12668"/>
                  </a:lnTo>
                  <a:lnTo>
                    <a:pt x="102" y="12912"/>
                  </a:lnTo>
                  <a:lnTo>
                    <a:pt x="1" y="13422"/>
                  </a:lnTo>
                  <a:lnTo>
                    <a:pt x="82" y="13910"/>
                  </a:lnTo>
                  <a:lnTo>
                    <a:pt x="367" y="14358"/>
                  </a:lnTo>
                  <a:lnTo>
                    <a:pt x="998" y="14990"/>
                  </a:lnTo>
                  <a:lnTo>
                    <a:pt x="2119" y="15662"/>
                  </a:lnTo>
                  <a:lnTo>
                    <a:pt x="2730" y="15906"/>
                  </a:lnTo>
                  <a:lnTo>
                    <a:pt x="3320" y="15825"/>
                  </a:lnTo>
                  <a:lnTo>
                    <a:pt x="4481" y="15560"/>
                  </a:lnTo>
                  <a:lnTo>
                    <a:pt x="6090" y="15030"/>
                  </a:lnTo>
                  <a:lnTo>
                    <a:pt x="8065" y="14094"/>
                  </a:lnTo>
                  <a:lnTo>
                    <a:pt x="9898" y="13014"/>
                  </a:lnTo>
                  <a:lnTo>
                    <a:pt x="12607" y="11222"/>
                  </a:lnTo>
                  <a:lnTo>
                    <a:pt x="15458" y="9511"/>
                  </a:lnTo>
                  <a:lnTo>
                    <a:pt x="17556" y="8554"/>
                  </a:lnTo>
                  <a:lnTo>
                    <a:pt x="18717" y="8167"/>
                  </a:lnTo>
                  <a:lnTo>
                    <a:pt x="19490" y="7943"/>
                  </a:lnTo>
                  <a:lnTo>
                    <a:pt x="21079" y="7617"/>
                  </a:lnTo>
                  <a:lnTo>
                    <a:pt x="23462" y="7332"/>
                  </a:lnTo>
                  <a:lnTo>
                    <a:pt x="26700" y="7210"/>
                  </a:lnTo>
                  <a:lnTo>
                    <a:pt x="29958" y="7129"/>
                  </a:lnTo>
                  <a:lnTo>
                    <a:pt x="31567" y="6986"/>
                  </a:lnTo>
                  <a:lnTo>
                    <a:pt x="32606" y="6884"/>
                  </a:lnTo>
                  <a:lnTo>
                    <a:pt x="34663" y="6518"/>
                  </a:lnTo>
                  <a:lnTo>
                    <a:pt x="36699" y="6029"/>
                  </a:lnTo>
                  <a:lnTo>
                    <a:pt x="38695" y="5377"/>
                  </a:lnTo>
                  <a:lnTo>
                    <a:pt x="39652" y="5011"/>
                  </a:lnTo>
                  <a:lnTo>
                    <a:pt x="38532" y="4237"/>
                  </a:lnTo>
                  <a:lnTo>
                    <a:pt x="36211" y="2831"/>
                  </a:lnTo>
                  <a:lnTo>
                    <a:pt x="33807" y="1569"/>
                  </a:lnTo>
                  <a:lnTo>
                    <a:pt x="31303" y="469"/>
                  </a:lnTo>
                  <a:lnTo>
                    <a:pt x="30019"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33"/>
            <p:cNvSpPr/>
            <p:nvPr/>
          </p:nvSpPr>
          <p:spPr>
            <a:xfrm>
              <a:off x="1864129" y="3990097"/>
              <a:ext cx="4833333" cy="2679872"/>
            </a:xfrm>
            <a:custGeom>
              <a:rect b="b" l="l" r="r" t="t"/>
              <a:pathLst>
                <a:path extrusionOk="0" h="40019" w="72177">
                  <a:moveTo>
                    <a:pt x="67818" y="0"/>
                  </a:moveTo>
                  <a:lnTo>
                    <a:pt x="66556" y="530"/>
                  </a:lnTo>
                  <a:lnTo>
                    <a:pt x="64112" y="1874"/>
                  </a:lnTo>
                  <a:lnTo>
                    <a:pt x="61770" y="3422"/>
                  </a:lnTo>
                  <a:lnTo>
                    <a:pt x="59509" y="5153"/>
                  </a:lnTo>
                  <a:lnTo>
                    <a:pt x="56169" y="7820"/>
                  </a:lnTo>
                  <a:lnTo>
                    <a:pt x="52727" y="10366"/>
                  </a:lnTo>
                  <a:lnTo>
                    <a:pt x="50304" y="11853"/>
                  </a:lnTo>
                  <a:lnTo>
                    <a:pt x="49041" y="12484"/>
                  </a:lnTo>
                  <a:lnTo>
                    <a:pt x="48145" y="12912"/>
                  </a:lnTo>
                  <a:lnTo>
                    <a:pt x="46292" y="13604"/>
                  </a:lnTo>
                  <a:lnTo>
                    <a:pt x="44377" y="14195"/>
                  </a:lnTo>
                  <a:lnTo>
                    <a:pt x="42443" y="14643"/>
                  </a:lnTo>
                  <a:lnTo>
                    <a:pt x="39469" y="15193"/>
                  </a:lnTo>
                  <a:lnTo>
                    <a:pt x="35457" y="15743"/>
                  </a:lnTo>
                  <a:lnTo>
                    <a:pt x="31445" y="16231"/>
                  </a:lnTo>
                  <a:lnTo>
                    <a:pt x="27474" y="16883"/>
                  </a:lnTo>
                  <a:lnTo>
                    <a:pt x="24582" y="17555"/>
                  </a:lnTo>
                  <a:lnTo>
                    <a:pt x="22708" y="18146"/>
                  </a:lnTo>
                  <a:lnTo>
                    <a:pt x="20875" y="18859"/>
                  </a:lnTo>
                  <a:lnTo>
                    <a:pt x="19124" y="19734"/>
                  </a:lnTo>
                  <a:lnTo>
                    <a:pt x="18269" y="20243"/>
                  </a:lnTo>
                  <a:lnTo>
                    <a:pt x="17454" y="20773"/>
                  </a:lnTo>
                  <a:lnTo>
                    <a:pt x="16028" y="21852"/>
                  </a:lnTo>
                  <a:lnTo>
                    <a:pt x="14766" y="22972"/>
                  </a:lnTo>
                  <a:lnTo>
                    <a:pt x="13646" y="24174"/>
                  </a:lnTo>
                  <a:lnTo>
                    <a:pt x="12098" y="26068"/>
                  </a:lnTo>
                  <a:lnTo>
                    <a:pt x="10061" y="28838"/>
                  </a:lnTo>
                  <a:lnTo>
                    <a:pt x="8921" y="30345"/>
                  </a:lnTo>
                  <a:lnTo>
                    <a:pt x="8554" y="30793"/>
                  </a:lnTo>
                  <a:lnTo>
                    <a:pt x="7719" y="31628"/>
                  </a:lnTo>
                  <a:lnTo>
                    <a:pt x="6233" y="32809"/>
                  </a:lnTo>
                  <a:lnTo>
                    <a:pt x="3911" y="34235"/>
                  </a:lnTo>
                  <a:lnTo>
                    <a:pt x="1324" y="35518"/>
                  </a:lnTo>
                  <a:lnTo>
                    <a:pt x="1" y="36088"/>
                  </a:lnTo>
                  <a:lnTo>
                    <a:pt x="143" y="37065"/>
                  </a:lnTo>
                  <a:lnTo>
                    <a:pt x="530" y="39020"/>
                  </a:lnTo>
                  <a:lnTo>
                    <a:pt x="775" y="40018"/>
                  </a:lnTo>
                  <a:lnTo>
                    <a:pt x="2770" y="39489"/>
                  </a:lnTo>
                  <a:lnTo>
                    <a:pt x="5723" y="38532"/>
                  </a:lnTo>
                  <a:lnTo>
                    <a:pt x="7617" y="37778"/>
                  </a:lnTo>
                  <a:lnTo>
                    <a:pt x="9430" y="36882"/>
                  </a:lnTo>
                  <a:lnTo>
                    <a:pt x="11141" y="35843"/>
                  </a:lnTo>
                  <a:lnTo>
                    <a:pt x="12729" y="34662"/>
                  </a:lnTo>
                  <a:lnTo>
                    <a:pt x="14175" y="33277"/>
                  </a:lnTo>
                  <a:lnTo>
                    <a:pt x="14827" y="32483"/>
                  </a:lnTo>
                  <a:lnTo>
                    <a:pt x="15356" y="31791"/>
                  </a:lnTo>
                  <a:lnTo>
                    <a:pt x="16354" y="30304"/>
                  </a:lnTo>
                  <a:lnTo>
                    <a:pt x="17739" y="28003"/>
                  </a:lnTo>
                  <a:lnTo>
                    <a:pt x="19165" y="25885"/>
                  </a:lnTo>
                  <a:lnTo>
                    <a:pt x="20265" y="24683"/>
                  </a:lnTo>
                  <a:lnTo>
                    <a:pt x="21181" y="23950"/>
                  </a:lnTo>
                  <a:lnTo>
                    <a:pt x="21853" y="23543"/>
                  </a:lnTo>
                  <a:lnTo>
                    <a:pt x="22586" y="23217"/>
                  </a:lnTo>
                  <a:lnTo>
                    <a:pt x="23401" y="23013"/>
                  </a:lnTo>
                  <a:lnTo>
                    <a:pt x="23829" y="22932"/>
                  </a:lnTo>
                  <a:lnTo>
                    <a:pt x="26904" y="22463"/>
                  </a:lnTo>
                  <a:lnTo>
                    <a:pt x="33747" y="21241"/>
                  </a:lnTo>
                  <a:lnTo>
                    <a:pt x="37922" y="20569"/>
                  </a:lnTo>
                  <a:lnTo>
                    <a:pt x="39449" y="20386"/>
                  </a:lnTo>
                  <a:lnTo>
                    <a:pt x="41200" y="20203"/>
                  </a:lnTo>
                  <a:lnTo>
                    <a:pt x="44357" y="19653"/>
                  </a:lnTo>
                  <a:lnTo>
                    <a:pt x="47127" y="18960"/>
                  </a:lnTo>
                  <a:lnTo>
                    <a:pt x="49571" y="18085"/>
                  </a:lnTo>
                  <a:lnTo>
                    <a:pt x="51750" y="17107"/>
                  </a:lnTo>
                  <a:lnTo>
                    <a:pt x="53685" y="16028"/>
                  </a:lnTo>
                  <a:lnTo>
                    <a:pt x="55456" y="14867"/>
                  </a:lnTo>
                  <a:lnTo>
                    <a:pt x="57065" y="13645"/>
                  </a:lnTo>
                  <a:lnTo>
                    <a:pt x="59346" y="11792"/>
                  </a:lnTo>
                  <a:lnTo>
                    <a:pt x="62360" y="9328"/>
                  </a:lnTo>
                  <a:lnTo>
                    <a:pt x="64825" y="7637"/>
                  </a:lnTo>
                  <a:lnTo>
                    <a:pt x="66637" y="6599"/>
                  </a:lnTo>
                  <a:lnTo>
                    <a:pt x="68653" y="5702"/>
                  </a:lnTo>
                  <a:lnTo>
                    <a:pt x="70914" y="4908"/>
                  </a:lnTo>
                  <a:lnTo>
                    <a:pt x="72176" y="4603"/>
                  </a:lnTo>
                  <a:lnTo>
                    <a:pt x="71158" y="3381"/>
                  </a:lnTo>
                  <a:lnTo>
                    <a:pt x="68979" y="1079"/>
                  </a:lnTo>
                  <a:lnTo>
                    <a:pt x="67818"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33"/>
            <p:cNvSpPr/>
            <p:nvPr/>
          </p:nvSpPr>
          <p:spPr>
            <a:xfrm>
              <a:off x="1943215" y="4496018"/>
              <a:ext cx="1037957" cy="766548"/>
            </a:xfrm>
            <a:custGeom>
              <a:rect b="b" l="l" r="r" t="t"/>
              <a:pathLst>
                <a:path extrusionOk="0" h="11447" w="15500">
                  <a:moveTo>
                    <a:pt x="5337" y="1"/>
                  </a:moveTo>
                  <a:lnTo>
                    <a:pt x="4461" y="1345"/>
                  </a:lnTo>
                  <a:lnTo>
                    <a:pt x="2913" y="4094"/>
                  </a:lnTo>
                  <a:lnTo>
                    <a:pt x="1589" y="6966"/>
                  </a:lnTo>
                  <a:lnTo>
                    <a:pt x="469" y="9919"/>
                  </a:lnTo>
                  <a:lnTo>
                    <a:pt x="1" y="11446"/>
                  </a:lnTo>
                  <a:lnTo>
                    <a:pt x="5826" y="8412"/>
                  </a:lnTo>
                  <a:lnTo>
                    <a:pt x="11650" y="5398"/>
                  </a:lnTo>
                  <a:lnTo>
                    <a:pt x="12485" y="4868"/>
                  </a:lnTo>
                  <a:lnTo>
                    <a:pt x="13809" y="3952"/>
                  </a:lnTo>
                  <a:lnTo>
                    <a:pt x="14725" y="3198"/>
                  </a:lnTo>
                  <a:lnTo>
                    <a:pt x="15275" y="2587"/>
                  </a:lnTo>
                  <a:lnTo>
                    <a:pt x="15499" y="2119"/>
                  </a:lnTo>
                  <a:lnTo>
                    <a:pt x="15458" y="1752"/>
                  </a:lnTo>
                  <a:lnTo>
                    <a:pt x="15153" y="1487"/>
                  </a:lnTo>
                  <a:lnTo>
                    <a:pt x="14664" y="1304"/>
                  </a:lnTo>
                  <a:lnTo>
                    <a:pt x="13646" y="1141"/>
                  </a:lnTo>
                  <a:lnTo>
                    <a:pt x="11915" y="1121"/>
                  </a:lnTo>
                  <a:lnTo>
                    <a:pt x="10143" y="1162"/>
                  </a:lnTo>
                  <a:lnTo>
                    <a:pt x="8616" y="1162"/>
                  </a:lnTo>
                  <a:lnTo>
                    <a:pt x="8066" y="1121"/>
                  </a:lnTo>
                  <a:lnTo>
                    <a:pt x="7373" y="978"/>
                  </a:lnTo>
                  <a:lnTo>
                    <a:pt x="5968" y="408"/>
                  </a:lnTo>
                  <a:lnTo>
                    <a:pt x="53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33"/>
            <p:cNvSpPr/>
            <p:nvPr/>
          </p:nvSpPr>
          <p:spPr>
            <a:xfrm>
              <a:off x="2413778" y="4490593"/>
              <a:ext cx="4602839" cy="3526779"/>
            </a:xfrm>
            <a:custGeom>
              <a:rect b="b" l="l" r="r" t="t"/>
              <a:pathLst>
                <a:path extrusionOk="0" h="52666" w="68735">
                  <a:moveTo>
                    <a:pt x="66107" y="0"/>
                  </a:moveTo>
                  <a:lnTo>
                    <a:pt x="65374" y="448"/>
                  </a:lnTo>
                  <a:lnTo>
                    <a:pt x="63948" y="1446"/>
                  </a:lnTo>
                  <a:lnTo>
                    <a:pt x="62584" y="2627"/>
                  </a:lnTo>
                  <a:lnTo>
                    <a:pt x="61219" y="3910"/>
                  </a:lnTo>
                  <a:lnTo>
                    <a:pt x="57940" y="7454"/>
                  </a:lnTo>
                  <a:lnTo>
                    <a:pt x="54050" y="11975"/>
                  </a:lnTo>
                  <a:lnTo>
                    <a:pt x="52075" y="14073"/>
                  </a:lnTo>
                  <a:lnTo>
                    <a:pt x="50710" y="15376"/>
                  </a:lnTo>
                  <a:lnTo>
                    <a:pt x="49326" y="16537"/>
                  </a:lnTo>
                  <a:lnTo>
                    <a:pt x="47900" y="17576"/>
                  </a:lnTo>
                  <a:lnTo>
                    <a:pt x="46434" y="18431"/>
                  </a:lnTo>
                  <a:lnTo>
                    <a:pt x="44906" y="19083"/>
                  </a:lnTo>
                  <a:lnTo>
                    <a:pt x="44112" y="19307"/>
                  </a:lnTo>
                  <a:lnTo>
                    <a:pt x="42788" y="19592"/>
                  </a:lnTo>
                  <a:lnTo>
                    <a:pt x="39550" y="19999"/>
                  </a:lnTo>
                  <a:lnTo>
                    <a:pt x="37269" y="20447"/>
                  </a:lnTo>
                  <a:lnTo>
                    <a:pt x="36068" y="20916"/>
                  </a:lnTo>
                  <a:lnTo>
                    <a:pt x="35436" y="21404"/>
                  </a:lnTo>
                  <a:lnTo>
                    <a:pt x="35172" y="21791"/>
                  </a:lnTo>
                  <a:lnTo>
                    <a:pt x="35029" y="22260"/>
                  </a:lnTo>
                  <a:lnTo>
                    <a:pt x="35070" y="22789"/>
                  </a:lnTo>
                  <a:lnTo>
                    <a:pt x="35172" y="23095"/>
                  </a:lnTo>
                  <a:lnTo>
                    <a:pt x="35396" y="23685"/>
                  </a:lnTo>
                  <a:lnTo>
                    <a:pt x="35966" y="24581"/>
                  </a:lnTo>
                  <a:lnTo>
                    <a:pt x="36658" y="25213"/>
                  </a:lnTo>
                  <a:lnTo>
                    <a:pt x="37493" y="25661"/>
                  </a:lnTo>
                  <a:lnTo>
                    <a:pt x="38960" y="26150"/>
                  </a:lnTo>
                  <a:lnTo>
                    <a:pt x="40731" y="26659"/>
                  </a:lnTo>
                  <a:lnTo>
                    <a:pt x="42075" y="27127"/>
                  </a:lnTo>
                  <a:lnTo>
                    <a:pt x="42788" y="27433"/>
                  </a:lnTo>
                  <a:lnTo>
                    <a:pt x="43155" y="27616"/>
                  </a:lnTo>
                  <a:lnTo>
                    <a:pt x="43664" y="27962"/>
                  </a:lnTo>
                  <a:lnTo>
                    <a:pt x="43949" y="28288"/>
                  </a:lnTo>
                  <a:lnTo>
                    <a:pt x="43990" y="28614"/>
                  </a:lnTo>
                  <a:lnTo>
                    <a:pt x="43847" y="28899"/>
                  </a:lnTo>
                  <a:lnTo>
                    <a:pt x="43521" y="29164"/>
                  </a:lnTo>
                  <a:lnTo>
                    <a:pt x="42809" y="29551"/>
                  </a:lnTo>
                  <a:lnTo>
                    <a:pt x="40691" y="30223"/>
                  </a:lnTo>
                  <a:lnTo>
                    <a:pt x="37534" y="30895"/>
                  </a:lnTo>
                  <a:lnTo>
                    <a:pt x="36353" y="31139"/>
                  </a:lnTo>
                  <a:lnTo>
                    <a:pt x="35355" y="31343"/>
                  </a:lnTo>
                  <a:lnTo>
                    <a:pt x="33298" y="31546"/>
                  </a:lnTo>
                  <a:lnTo>
                    <a:pt x="30182" y="31648"/>
                  </a:lnTo>
                  <a:lnTo>
                    <a:pt x="28125" y="31832"/>
                  </a:lnTo>
                  <a:lnTo>
                    <a:pt x="27127" y="31995"/>
                  </a:lnTo>
                  <a:lnTo>
                    <a:pt x="25192" y="32443"/>
                  </a:lnTo>
                  <a:lnTo>
                    <a:pt x="23298" y="33094"/>
                  </a:lnTo>
                  <a:lnTo>
                    <a:pt x="21465" y="33889"/>
                  </a:lnTo>
                  <a:lnTo>
                    <a:pt x="19673" y="34825"/>
                  </a:lnTo>
                  <a:lnTo>
                    <a:pt x="17922" y="35884"/>
                  </a:lnTo>
                  <a:lnTo>
                    <a:pt x="15335" y="37615"/>
                  </a:lnTo>
                  <a:lnTo>
                    <a:pt x="10305" y="41383"/>
                  </a:lnTo>
                  <a:lnTo>
                    <a:pt x="5254" y="45049"/>
                  </a:lnTo>
                  <a:lnTo>
                    <a:pt x="2668" y="46617"/>
                  </a:lnTo>
                  <a:lnTo>
                    <a:pt x="896" y="47533"/>
                  </a:lnTo>
                  <a:lnTo>
                    <a:pt x="0" y="47941"/>
                  </a:lnTo>
                  <a:lnTo>
                    <a:pt x="998" y="49183"/>
                  </a:lnTo>
                  <a:lnTo>
                    <a:pt x="3177" y="51566"/>
                  </a:lnTo>
                  <a:lnTo>
                    <a:pt x="4318" y="52666"/>
                  </a:lnTo>
                  <a:lnTo>
                    <a:pt x="4501" y="52523"/>
                  </a:lnTo>
                  <a:lnTo>
                    <a:pt x="4867" y="52075"/>
                  </a:lnTo>
                  <a:lnTo>
                    <a:pt x="5478" y="51158"/>
                  </a:lnTo>
                  <a:lnTo>
                    <a:pt x="6476" y="49529"/>
                  </a:lnTo>
                  <a:lnTo>
                    <a:pt x="7454" y="48185"/>
                  </a:lnTo>
                  <a:lnTo>
                    <a:pt x="8228" y="47269"/>
                  </a:lnTo>
                  <a:lnTo>
                    <a:pt x="9144" y="46413"/>
                  </a:lnTo>
                  <a:lnTo>
                    <a:pt x="10203" y="45599"/>
                  </a:lnTo>
                  <a:lnTo>
                    <a:pt x="11425" y="44886"/>
                  </a:lnTo>
                  <a:lnTo>
                    <a:pt x="12830" y="44316"/>
                  </a:lnTo>
                  <a:lnTo>
                    <a:pt x="14439" y="43888"/>
                  </a:lnTo>
                  <a:lnTo>
                    <a:pt x="16252" y="43664"/>
                  </a:lnTo>
                  <a:lnTo>
                    <a:pt x="18309" y="43664"/>
                  </a:lnTo>
                  <a:lnTo>
                    <a:pt x="20590" y="43908"/>
                  </a:lnTo>
                  <a:lnTo>
                    <a:pt x="21852" y="44132"/>
                  </a:lnTo>
                  <a:lnTo>
                    <a:pt x="22708" y="44295"/>
                  </a:lnTo>
                  <a:lnTo>
                    <a:pt x="24296" y="44397"/>
                  </a:lnTo>
                  <a:lnTo>
                    <a:pt x="25742" y="44275"/>
                  </a:lnTo>
                  <a:lnTo>
                    <a:pt x="27086" y="43949"/>
                  </a:lnTo>
                  <a:lnTo>
                    <a:pt x="28329" y="43440"/>
                  </a:lnTo>
                  <a:lnTo>
                    <a:pt x="29510" y="42788"/>
                  </a:lnTo>
                  <a:lnTo>
                    <a:pt x="31180" y="41587"/>
                  </a:lnTo>
                  <a:lnTo>
                    <a:pt x="34377" y="38654"/>
                  </a:lnTo>
                  <a:lnTo>
                    <a:pt x="37310" y="36129"/>
                  </a:lnTo>
                  <a:lnTo>
                    <a:pt x="38613" y="35192"/>
                  </a:lnTo>
                  <a:lnTo>
                    <a:pt x="40019" y="34357"/>
                  </a:lnTo>
                  <a:lnTo>
                    <a:pt x="41546" y="33624"/>
                  </a:lnTo>
                  <a:lnTo>
                    <a:pt x="42361" y="33298"/>
                  </a:lnTo>
                  <a:lnTo>
                    <a:pt x="44132" y="32707"/>
                  </a:lnTo>
                  <a:lnTo>
                    <a:pt x="47615" y="31832"/>
                  </a:lnTo>
                  <a:lnTo>
                    <a:pt x="51077" y="31139"/>
                  </a:lnTo>
                  <a:lnTo>
                    <a:pt x="54600" y="30386"/>
                  </a:lnTo>
                  <a:lnTo>
                    <a:pt x="56392" y="29876"/>
                  </a:lnTo>
                  <a:lnTo>
                    <a:pt x="58246" y="29347"/>
                  </a:lnTo>
                  <a:lnTo>
                    <a:pt x="60995" y="28492"/>
                  </a:lnTo>
                  <a:lnTo>
                    <a:pt x="62726" y="27799"/>
                  </a:lnTo>
                  <a:lnTo>
                    <a:pt x="64315" y="26964"/>
                  </a:lnTo>
                  <a:lnTo>
                    <a:pt x="65679" y="25926"/>
                  </a:lnTo>
                  <a:lnTo>
                    <a:pt x="66535" y="25009"/>
                  </a:lnTo>
                  <a:lnTo>
                    <a:pt x="67023" y="24317"/>
                  </a:lnTo>
                  <a:lnTo>
                    <a:pt x="67410" y="23543"/>
                  </a:lnTo>
                  <a:lnTo>
                    <a:pt x="67716" y="22708"/>
                  </a:lnTo>
                  <a:lnTo>
                    <a:pt x="67818" y="22260"/>
                  </a:lnTo>
                  <a:lnTo>
                    <a:pt x="67899" y="21852"/>
                  </a:lnTo>
                  <a:lnTo>
                    <a:pt x="67919" y="21017"/>
                  </a:lnTo>
                  <a:lnTo>
                    <a:pt x="67797" y="20631"/>
                  </a:lnTo>
                  <a:lnTo>
                    <a:pt x="67675" y="20366"/>
                  </a:lnTo>
                  <a:lnTo>
                    <a:pt x="67288" y="19897"/>
                  </a:lnTo>
                  <a:lnTo>
                    <a:pt x="66779" y="19551"/>
                  </a:lnTo>
                  <a:lnTo>
                    <a:pt x="66188" y="19307"/>
                  </a:lnTo>
                  <a:lnTo>
                    <a:pt x="65557" y="19185"/>
                  </a:lnTo>
                  <a:lnTo>
                    <a:pt x="64926" y="19205"/>
                  </a:lnTo>
                  <a:lnTo>
                    <a:pt x="64315" y="19327"/>
                  </a:lnTo>
                  <a:lnTo>
                    <a:pt x="63785" y="19612"/>
                  </a:lnTo>
                  <a:lnTo>
                    <a:pt x="63561" y="19796"/>
                  </a:lnTo>
                  <a:lnTo>
                    <a:pt x="62441" y="20875"/>
                  </a:lnTo>
                  <a:lnTo>
                    <a:pt x="60160" y="22830"/>
                  </a:lnTo>
                  <a:lnTo>
                    <a:pt x="57798" y="24500"/>
                  </a:lnTo>
                  <a:lnTo>
                    <a:pt x="55965" y="25498"/>
                  </a:lnTo>
                  <a:lnTo>
                    <a:pt x="54722" y="26048"/>
                  </a:lnTo>
                  <a:lnTo>
                    <a:pt x="53460" y="26475"/>
                  </a:lnTo>
                  <a:lnTo>
                    <a:pt x="52156" y="26781"/>
                  </a:lnTo>
                  <a:lnTo>
                    <a:pt x="50812" y="26944"/>
                  </a:lnTo>
                  <a:lnTo>
                    <a:pt x="49468" y="26964"/>
                  </a:lnTo>
                  <a:lnTo>
                    <a:pt x="48063" y="26822"/>
                  </a:lnTo>
                  <a:lnTo>
                    <a:pt x="46637" y="26516"/>
                  </a:lnTo>
                  <a:lnTo>
                    <a:pt x="45191" y="26048"/>
                  </a:lnTo>
                  <a:lnTo>
                    <a:pt x="43684" y="25376"/>
                  </a:lnTo>
                  <a:lnTo>
                    <a:pt x="42931" y="24968"/>
                  </a:lnTo>
                  <a:lnTo>
                    <a:pt x="42198" y="24541"/>
                  </a:lnTo>
                  <a:lnTo>
                    <a:pt x="41139" y="23808"/>
                  </a:lnTo>
                  <a:lnTo>
                    <a:pt x="40487" y="23197"/>
                  </a:lnTo>
                  <a:lnTo>
                    <a:pt x="40222" y="22687"/>
                  </a:lnTo>
                  <a:lnTo>
                    <a:pt x="40304" y="22239"/>
                  </a:lnTo>
                  <a:lnTo>
                    <a:pt x="40670" y="21893"/>
                  </a:lnTo>
                  <a:lnTo>
                    <a:pt x="41689" y="21466"/>
                  </a:lnTo>
                  <a:lnTo>
                    <a:pt x="44947" y="20814"/>
                  </a:lnTo>
                  <a:lnTo>
                    <a:pt x="49000" y="20101"/>
                  </a:lnTo>
                  <a:lnTo>
                    <a:pt x="50914" y="19592"/>
                  </a:lnTo>
                  <a:lnTo>
                    <a:pt x="52055" y="19185"/>
                  </a:lnTo>
                  <a:lnTo>
                    <a:pt x="52584" y="18940"/>
                  </a:lnTo>
                  <a:lnTo>
                    <a:pt x="53949" y="18227"/>
                  </a:lnTo>
                  <a:lnTo>
                    <a:pt x="56352" y="16659"/>
                  </a:lnTo>
                  <a:lnTo>
                    <a:pt x="58449" y="14908"/>
                  </a:lnTo>
                  <a:lnTo>
                    <a:pt x="60343" y="13055"/>
                  </a:lnTo>
                  <a:lnTo>
                    <a:pt x="62971" y="10163"/>
                  </a:lnTo>
                  <a:lnTo>
                    <a:pt x="65659" y="7250"/>
                  </a:lnTo>
                  <a:lnTo>
                    <a:pt x="67634" y="5397"/>
                  </a:lnTo>
                  <a:lnTo>
                    <a:pt x="68734" y="4521"/>
                  </a:lnTo>
                  <a:lnTo>
                    <a:pt x="68143" y="3340"/>
                  </a:lnTo>
                  <a:lnTo>
                    <a:pt x="66820" y="1080"/>
                  </a:lnTo>
                  <a:lnTo>
                    <a:pt x="6610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33"/>
            <p:cNvSpPr/>
            <p:nvPr/>
          </p:nvSpPr>
          <p:spPr>
            <a:xfrm>
              <a:off x="2702866" y="4793342"/>
              <a:ext cx="4605585" cy="3517270"/>
            </a:xfrm>
            <a:custGeom>
              <a:rect b="b" l="l" r="r" t="t"/>
              <a:pathLst>
                <a:path extrusionOk="0" h="52524" w="68776">
                  <a:moveTo>
                    <a:pt x="64417" y="0"/>
                  </a:moveTo>
                  <a:lnTo>
                    <a:pt x="63317" y="876"/>
                  </a:lnTo>
                  <a:lnTo>
                    <a:pt x="61342" y="2729"/>
                  </a:lnTo>
                  <a:lnTo>
                    <a:pt x="58654" y="5642"/>
                  </a:lnTo>
                  <a:lnTo>
                    <a:pt x="56026" y="8534"/>
                  </a:lnTo>
                  <a:lnTo>
                    <a:pt x="54132" y="10387"/>
                  </a:lnTo>
                  <a:lnTo>
                    <a:pt x="52035" y="12138"/>
                  </a:lnTo>
                  <a:lnTo>
                    <a:pt x="49632" y="13706"/>
                  </a:lnTo>
                  <a:lnTo>
                    <a:pt x="48267" y="14419"/>
                  </a:lnTo>
                  <a:lnTo>
                    <a:pt x="47738" y="14664"/>
                  </a:lnTo>
                  <a:lnTo>
                    <a:pt x="46597" y="15071"/>
                  </a:lnTo>
                  <a:lnTo>
                    <a:pt x="44683" y="15580"/>
                  </a:lnTo>
                  <a:lnTo>
                    <a:pt x="40630" y="16293"/>
                  </a:lnTo>
                  <a:lnTo>
                    <a:pt x="37372" y="16945"/>
                  </a:lnTo>
                  <a:lnTo>
                    <a:pt x="36353" y="17372"/>
                  </a:lnTo>
                  <a:lnTo>
                    <a:pt x="35987" y="17718"/>
                  </a:lnTo>
                  <a:lnTo>
                    <a:pt x="35905" y="18166"/>
                  </a:lnTo>
                  <a:lnTo>
                    <a:pt x="36170" y="18676"/>
                  </a:lnTo>
                  <a:lnTo>
                    <a:pt x="36822" y="19287"/>
                  </a:lnTo>
                  <a:lnTo>
                    <a:pt x="37881" y="20020"/>
                  </a:lnTo>
                  <a:lnTo>
                    <a:pt x="38614" y="20447"/>
                  </a:lnTo>
                  <a:lnTo>
                    <a:pt x="39367" y="20855"/>
                  </a:lnTo>
                  <a:lnTo>
                    <a:pt x="40874" y="21527"/>
                  </a:lnTo>
                  <a:lnTo>
                    <a:pt x="42320" y="21995"/>
                  </a:lnTo>
                  <a:lnTo>
                    <a:pt x="43746" y="22301"/>
                  </a:lnTo>
                  <a:lnTo>
                    <a:pt x="45151" y="22443"/>
                  </a:lnTo>
                  <a:lnTo>
                    <a:pt x="46495" y="22423"/>
                  </a:lnTo>
                  <a:lnTo>
                    <a:pt x="47839" y="22260"/>
                  </a:lnTo>
                  <a:lnTo>
                    <a:pt x="49143" y="21954"/>
                  </a:lnTo>
                  <a:lnTo>
                    <a:pt x="50405" y="21527"/>
                  </a:lnTo>
                  <a:lnTo>
                    <a:pt x="51648" y="20977"/>
                  </a:lnTo>
                  <a:lnTo>
                    <a:pt x="53481" y="19979"/>
                  </a:lnTo>
                  <a:lnTo>
                    <a:pt x="55843" y="18309"/>
                  </a:lnTo>
                  <a:lnTo>
                    <a:pt x="58124" y="16354"/>
                  </a:lnTo>
                  <a:lnTo>
                    <a:pt x="59244" y="15275"/>
                  </a:lnTo>
                  <a:lnTo>
                    <a:pt x="59468" y="15091"/>
                  </a:lnTo>
                  <a:lnTo>
                    <a:pt x="59998" y="14806"/>
                  </a:lnTo>
                  <a:lnTo>
                    <a:pt x="60609" y="14684"/>
                  </a:lnTo>
                  <a:lnTo>
                    <a:pt x="61240" y="14664"/>
                  </a:lnTo>
                  <a:lnTo>
                    <a:pt x="61871" y="14786"/>
                  </a:lnTo>
                  <a:lnTo>
                    <a:pt x="62462" y="15030"/>
                  </a:lnTo>
                  <a:lnTo>
                    <a:pt x="62971" y="15376"/>
                  </a:lnTo>
                  <a:lnTo>
                    <a:pt x="63358" y="15845"/>
                  </a:lnTo>
                  <a:lnTo>
                    <a:pt x="63480" y="16110"/>
                  </a:lnTo>
                  <a:lnTo>
                    <a:pt x="63602" y="16496"/>
                  </a:lnTo>
                  <a:lnTo>
                    <a:pt x="63582" y="17331"/>
                  </a:lnTo>
                  <a:lnTo>
                    <a:pt x="63501" y="17739"/>
                  </a:lnTo>
                  <a:lnTo>
                    <a:pt x="63399" y="18187"/>
                  </a:lnTo>
                  <a:lnTo>
                    <a:pt x="63093" y="19022"/>
                  </a:lnTo>
                  <a:lnTo>
                    <a:pt x="62706" y="19796"/>
                  </a:lnTo>
                  <a:lnTo>
                    <a:pt x="62218" y="20488"/>
                  </a:lnTo>
                  <a:lnTo>
                    <a:pt x="61362" y="21405"/>
                  </a:lnTo>
                  <a:lnTo>
                    <a:pt x="59998" y="22443"/>
                  </a:lnTo>
                  <a:lnTo>
                    <a:pt x="58409" y="23278"/>
                  </a:lnTo>
                  <a:lnTo>
                    <a:pt x="56678" y="23971"/>
                  </a:lnTo>
                  <a:lnTo>
                    <a:pt x="53929" y="24826"/>
                  </a:lnTo>
                  <a:lnTo>
                    <a:pt x="52075" y="25355"/>
                  </a:lnTo>
                  <a:lnTo>
                    <a:pt x="50283" y="25865"/>
                  </a:lnTo>
                  <a:lnTo>
                    <a:pt x="46760" y="26618"/>
                  </a:lnTo>
                  <a:lnTo>
                    <a:pt x="43298" y="27311"/>
                  </a:lnTo>
                  <a:lnTo>
                    <a:pt x="39815" y="28186"/>
                  </a:lnTo>
                  <a:lnTo>
                    <a:pt x="38044" y="28777"/>
                  </a:lnTo>
                  <a:lnTo>
                    <a:pt x="37229" y="29103"/>
                  </a:lnTo>
                  <a:lnTo>
                    <a:pt x="35702" y="29836"/>
                  </a:lnTo>
                  <a:lnTo>
                    <a:pt x="34296" y="30671"/>
                  </a:lnTo>
                  <a:lnTo>
                    <a:pt x="32993" y="31608"/>
                  </a:lnTo>
                  <a:lnTo>
                    <a:pt x="30060" y="34133"/>
                  </a:lnTo>
                  <a:lnTo>
                    <a:pt x="26863" y="37066"/>
                  </a:lnTo>
                  <a:lnTo>
                    <a:pt x="25193" y="38267"/>
                  </a:lnTo>
                  <a:lnTo>
                    <a:pt x="24012" y="38919"/>
                  </a:lnTo>
                  <a:lnTo>
                    <a:pt x="22769" y="39428"/>
                  </a:lnTo>
                  <a:lnTo>
                    <a:pt x="21425" y="39754"/>
                  </a:lnTo>
                  <a:lnTo>
                    <a:pt x="19979" y="39876"/>
                  </a:lnTo>
                  <a:lnTo>
                    <a:pt x="18391" y="39774"/>
                  </a:lnTo>
                  <a:lnTo>
                    <a:pt x="17535" y="39611"/>
                  </a:lnTo>
                  <a:lnTo>
                    <a:pt x="16273" y="39387"/>
                  </a:lnTo>
                  <a:lnTo>
                    <a:pt x="13992" y="39143"/>
                  </a:lnTo>
                  <a:lnTo>
                    <a:pt x="11935" y="39143"/>
                  </a:lnTo>
                  <a:lnTo>
                    <a:pt x="10122" y="39367"/>
                  </a:lnTo>
                  <a:lnTo>
                    <a:pt x="8513" y="39795"/>
                  </a:lnTo>
                  <a:lnTo>
                    <a:pt x="7108" y="40365"/>
                  </a:lnTo>
                  <a:lnTo>
                    <a:pt x="5886" y="41078"/>
                  </a:lnTo>
                  <a:lnTo>
                    <a:pt x="4827" y="41892"/>
                  </a:lnTo>
                  <a:lnTo>
                    <a:pt x="3911" y="42748"/>
                  </a:lnTo>
                  <a:lnTo>
                    <a:pt x="3137" y="43664"/>
                  </a:lnTo>
                  <a:lnTo>
                    <a:pt x="2159" y="45008"/>
                  </a:lnTo>
                  <a:lnTo>
                    <a:pt x="1141" y="46637"/>
                  </a:lnTo>
                  <a:lnTo>
                    <a:pt x="550" y="47554"/>
                  </a:lnTo>
                  <a:lnTo>
                    <a:pt x="184" y="48002"/>
                  </a:lnTo>
                  <a:lnTo>
                    <a:pt x="1" y="48145"/>
                  </a:lnTo>
                  <a:lnTo>
                    <a:pt x="1324" y="49346"/>
                  </a:lnTo>
                  <a:lnTo>
                    <a:pt x="4114" y="51525"/>
                  </a:lnTo>
                  <a:lnTo>
                    <a:pt x="5601" y="52523"/>
                  </a:lnTo>
                  <a:lnTo>
                    <a:pt x="6477" y="51953"/>
                  </a:lnTo>
                  <a:lnTo>
                    <a:pt x="8249" y="50996"/>
                  </a:lnTo>
                  <a:lnTo>
                    <a:pt x="10082" y="50242"/>
                  </a:lnTo>
                  <a:lnTo>
                    <a:pt x="11935" y="49774"/>
                  </a:lnTo>
                  <a:lnTo>
                    <a:pt x="12892" y="49692"/>
                  </a:lnTo>
                  <a:lnTo>
                    <a:pt x="14358" y="49672"/>
                  </a:lnTo>
                  <a:lnTo>
                    <a:pt x="17393" y="49814"/>
                  </a:lnTo>
                  <a:lnTo>
                    <a:pt x="20448" y="49957"/>
                  </a:lnTo>
                  <a:lnTo>
                    <a:pt x="22688" y="49855"/>
                  </a:lnTo>
                  <a:lnTo>
                    <a:pt x="24134" y="49611"/>
                  </a:lnTo>
                  <a:lnTo>
                    <a:pt x="24826" y="49428"/>
                  </a:lnTo>
                  <a:lnTo>
                    <a:pt x="25580" y="49183"/>
                  </a:lnTo>
                  <a:lnTo>
                    <a:pt x="27026" y="48593"/>
                  </a:lnTo>
                  <a:lnTo>
                    <a:pt x="29164" y="47534"/>
                  </a:lnTo>
                  <a:lnTo>
                    <a:pt x="33319" y="45049"/>
                  </a:lnTo>
                  <a:lnTo>
                    <a:pt x="36048" y="43420"/>
                  </a:lnTo>
                  <a:lnTo>
                    <a:pt x="36598" y="43114"/>
                  </a:lnTo>
                  <a:lnTo>
                    <a:pt x="37718" y="42625"/>
                  </a:lnTo>
                  <a:lnTo>
                    <a:pt x="38838" y="42259"/>
                  </a:lnTo>
                  <a:lnTo>
                    <a:pt x="39958" y="42014"/>
                  </a:lnTo>
                  <a:lnTo>
                    <a:pt x="41689" y="41790"/>
                  </a:lnTo>
                  <a:lnTo>
                    <a:pt x="44011" y="41770"/>
                  </a:lnTo>
                  <a:lnTo>
                    <a:pt x="47575" y="42076"/>
                  </a:lnTo>
                  <a:lnTo>
                    <a:pt x="51240" y="42483"/>
                  </a:lnTo>
                  <a:lnTo>
                    <a:pt x="53725" y="42605"/>
                  </a:lnTo>
                  <a:lnTo>
                    <a:pt x="54988" y="42564"/>
                  </a:lnTo>
                  <a:lnTo>
                    <a:pt x="56576" y="42463"/>
                  </a:lnTo>
                  <a:lnTo>
                    <a:pt x="59814" y="42055"/>
                  </a:lnTo>
                  <a:lnTo>
                    <a:pt x="61403" y="41689"/>
                  </a:lnTo>
                  <a:lnTo>
                    <a:pt x="62014" y="40793"/>
                  </a:lnTo>
                  <a:lnTo>
                    <a:pt x="63175" y="38919"/>
                  </a:lnTo>
                  <a:lnTo>
                    <a:pt x="64234" y="36984"/>
                  </a:lnTo>
                  <a:lnTo>
                    <a:pt x="65191" y="35009"/>
                  </a:lnTo>
                  <a:lnTo>
                    <a:pt x="66046" y="32972"/>
                  </a:lnTo>
                  <a:lnTo>
                    <a:pt x="66779" y="30875"/>
                  </a:lnTo>
                  <a:lnTo>
                    <a:pt x="67411" y="28757"/>
                  </a:lnTo>
                  <a:lnTo>
                    <a:pt x="67920" y="26598"/>
                  </a:lnTo>
                  <a:lnTo>
                    <a:pt x="68307" y="24419"/>
                  </a:lnTo>
                  <a:lnTo>
                    <a:pt x="68592" y="22199"/>
                  </a:lnTo>
                  <a:lnTo>
                    <a:pt x="68735" y="19938"/>
                  </a:lnTo>
                  <a:lnTo>
                    <a:pt x="68775" y="17678"/>
                  </a:lnTo>
                  <a:lnTo>
                    <a:pt x="68673" y="15417"/>
                  </a:lnTo>
                  <a:lnTo>
                    <a:pt x="68429" y="13116"/>
                  </a:lnTo>
                  <a:lnTo>
                    <a:pt x="68062" y="10835"/>
                  </a:lnTo>
                  <a:lnTo>
                    <a:pt x="67574" y="8534"/>
                  </a:lnTo>
                  <a:lnTo>
                    <a:pt x="67268" y="7393"/>
                  </a:lnTo>
                  <a:lnTo>
                    <a:pt x="66983" y="6416"/>
                  </a:lnTo>
                  <a:lnTo>
                    <a:pt x="66352" y="4522"/>
                  </a:lnTo>
                  <a:lnTo>
                    <a:pt x="65272" y="1752"/>
                  </a:lnTo>
                  <a:lnTo>
                    <a:pt x="6441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33"/>
            <p:cNvSpPr/>
            <p:nvPr/>
          </p:nvSpPr>
          <p:spPr>
            <a:xfrm>
              <a:off x="1915960" y="4298270"/>
              <a:ext cx="4924673" cy="3402693"/>
            </a:xfrm>
            <a:custGeom>
              <a:rect b="b" l="l" r="r" t="t"/>
              <a:pathLst>
                <a:path extrusionOk="0" h="50813" w="73541">
                  <a:moveTo>
                    <a:pt x="71402" y="1"/>
                  </a:moveTo>
                  <a:lnTo>
                    <a:pt x="70140" y="306"/>
                  </a:lnTo>
                  <a:lnTo>
                    <a:pt x="67879" y="1100"/>
                  </a:lnTo>
                  <a:lnTo>
                    <a:pt x="65863" y="1997"/>
                  </a:lnTo>
                  <a:lnTo>
                    <a:pt x="64051" y="3035"/>
                  </a:lnTo>
                  <a:lnTo>
                    <a:pt x="61586" y="4726"/>
                  </a:lnTo>
                  <a:lnTo>
                    <a:pt x="58572" y="7190"/>
                  </a:lnTo>
                  <a:lnTo>
                    <a:pt x="56291" y="9043"/>
                  </a:lnTo>
                  <a:lnTo>
                    <a:pt x="54682" y="10265"/>
                  </a:lnTo>
                  <a:lnTo>
                    <a:pt x="52911" y="11426"/>
                  </a:lnTo>
                  <a:lnTo>
                    <a:pt x="50976" y="12505"/>
                  </a:lnTo>
                  <a:lnTo>
                    <a:pt x="48797" y="13483"/>
                  </a:lnTo>
                  <a:lnTo>
                    <a:pt x="46353" y="14358"/>
                  </a:lnTo>
                  <a:lnTo>
                    <a:pt x="43583" y="15051"/>
                  </a:lnTo>
                  <a:lnTo>
                    <a:pt x="40426" y="15601"/>
                  </a:lnTo>
                  <a:lnTo>
                    <a:pt x="38675" y="15784"/>
                  </a:lnTo>
                  <a:lnTo>
                    <a:pt x="37148" y="15967"/>
                  </a:lnTo>
                  <a:lnTo>
                    <a:pt x="32973" y="16639"/>
                  </a:lnTo>
                  <a:lnTo>
                    <a:pt x="26130" y="17861"/>
                  </a:lnTo>
                  <a:lnTo>
                    <a:pt x="23055" y="18330"/>
                  </a:lnTo>
                  <a:lnTo>
                    <a:pt x="22627" y="18411"/>
                  </a:lnTo>
                  <a:lnTo>
                    <a:pt x="21812" y="18615"/>
                  </a:lnTo>
                  <a:lnTo>
                    <a:pt x="21079" y="18941"/>
                  </a:lnTo>
                  <a:lnTo>
                    <a:pt x="20407" y="19348"/>
                  </a:lnTo>
                  <a:lnTo>
                    <a:pt x="19491" y="20081"/>
                  </a:lnTo>
                  <a:lnTo>
                    <a:pt x="18391" y="21283"/>
                  </a:lnTo>
                  <a:lnTo>
                    <a:pt x="16965" y="23401"/>
                  </a:lnTo>
                  <a:lnTo>
                    <a:pt x="15580" y="25702"/>
                  </a:lnTo>
                  <a:lnTo>
                    <a:pt x="14582" y="27189"/>
                  </a:lnTo>
                  <a:lnTo>
                    <a:pt x="14053" y="27881"/>
                  </a:lnTo>
                  <a:lnTo>
                    <a:pt x="13401" y="28675"/>
                  </a:lnTo>
                  <a:lnTo>
                    <a:pt x="11955" y="30060"/>
                  </a:lnTo>
                  <a:lnTo>
                    <a:pt x="10367" y="31241"/>
                  </a:lnTo>
                  <a:lnTo>
                    <a:pt x="8656" y="32280"/>
                  </a:lnTo>
                  <a:lnTo>
                    <a:pt x="6843" y="33176"/>
                  </a:lnTo>
                  <a:lnTo>
                    <a:pt x="4949" y="33930"/>
                  </a:lnTo>
                  <a:lnTo>
                    <a:pt x="1996" y="34887"/>
                  </a:lnTo>
                  <a:lnTo>
                    <a:pt x="1" y="35416"/>
                  </a:lnTo>
                  <a:lnTo>
                    <a:pt x="143" y="36007"/>
                  </a:lnTo>
                  <a:lnTo>
                    <a:pt x="306" y="36618"/>
                  </a:lnTo>
                  <a:lnTo>
                    <a:pt x="591" y="37616"/>
                  </a:lnTo>
                  <a:lnTo>
                    <a:pt x="1243" y="39551"/>
                  </a:lnTo>
                  <a:lnTo>
                    <a:pt x="1976" y="41445"/>
                  </a:lnTo>
                  <a:lnTo>
                    <a:pt x="2791" y="43277"/>
                  </a:lnTo>
                  <a:lnTo>
                    <a:pt x="3687" y="45049"/>
                  </a:lnTo>
                  <a:lnTo>
                    <a:pt x="4664" y="46780"/>
                  </a:lnTo>
                  <a:lnTo>
                    <a:pt x="6253" y="49245"/>
                  </a:lnTo>
                  <a:lnTo>
                    <a:pt x="7434" y="50813"/>
                  </a:lnTo>
                  <a:lnTo>
                    <a:pt x="8330" y="50405"/>
                  </a:lnTo>
                  <a:lnTo>
                    <a:pt x="10102" y="49489"/>
                  </a:lnTo>
                  <a:lnTo>
                    <a:pt x="12688" y="47921"/>
                  </a:lnTo>
                  <a:lnTo>
                    <a:pt x="17739" y="44255"/>
                  </a:lnTo>
                  <a:lnTo>
                    <a:pt x="22769" y="40487"/>
                  </a:lnTo>
                  <a:lnTo>
                    <a:pt x="25356" y="38756"/>
                  </a:lnTo>
                  <a:lnTo>
                    <a:pt x="27107" y="37718"/>
                  </a:lnTo>
                  <a:lnTo>
                    <a:pt x="28899" y="36761"/>
                  </a:lnTo>
                  <a:lnTo>
                    <a:pt x="30732" y="35966"/>
                  </a:lnTo>
                  <a:lnTo>
                    <a:pt x="32626" y="35315"/>
                  </a:lnTo>
                  <a:lnTo>
                    <a:pt x="34561" y="34867"/>
                  </a:lnTo>
                  <a:lnTo>
                    <a:pt x="35559" y="34704"/>
                  </a:lnTo>
                  <a:lnTo>
                    <a:pt x="37616" y="34520"/>
                  </a:lnTo>
                  <a:lnTo>
                    <a:pt x="40732" y="34418"/>
                  </a:lnTo>
                  <a:lnTo>
                    <a:pt x="42789" y="34215"/>
                  </a:lnTo>
                  <a:lnTo>
                    <a:pt x="43787" y="34011"/>
                  </a:lnTo>
                  <a:lnTo>
                    <a:pt x="44968" y="33767"/>
                  </a:lnTo>
                  <a:lnTo>
                    <a:pt x="48125" y="33095"/>
                  </a:lnTo>
                  <a:lnTo>
                    <a:pt x="50243" y="32423"/>
                  </a:lnTo>
                  <a:lnTo>
                    <a:pt x="50955" y="32036"/>
                  </a:lnTo>
                  <a:lnTo>
                    <a:pt x="51281" y="31771"/>
                  </a:lnTo>
                  <a:lnTo>
                    <a:pt x="51424" y="31486"/>
                  </a:lnTo>
                  <a:lnTo>
                    <a:pt x="51383" y="31160"/>
                  </a:lnTo>
                  <a:lnTo>
                    <a:pt x="51098" y="30834"/>
                  </a:lnTo>
                  <a:lnTo>
                    <a:pt x="50589" y="30488"/>
                  </a:lnTo>
                  <a:lnTo>
                    <a:pt x="50222" y="30305"/>
                  </a:lnTo>
                  <a:lnTo>
                    <a:pt x="49509" y="29999"/>
                  </a:lnTo>
                  <a:lnTo>
                    <a:pt x="48165" y="29531"/>
                  </a:lnTo>
                  <a:lnTo>
                    <a:pt x="46394" y="29022"/>
                  </a:lnTo>
                  <a:lnTo>
                    <a:pt x="44927" y="28533"/>
                  </a:lnTo>
                  <a:lnTo>
                    <a:pt x="44092" y="28085"/>
                  </a:lnTo>
                  <a:lnTo>
                    <a:pt x="43400" y="27453"/>
                  </a:lnTo>
                  <a:lnTo>
                    <a:pt x="42830" y="26557"/>
                  </a:lnTo>
                  <a:lnTo>
                    <a:pt x="42606" y="25967"/>
                  </a:lnTo>
                  <a:lnTo>
                    <a:pt x="42504" y="25661"/>
                  </a:lnTo>
                  <a:lnTo>
                    <a:pt x="42463" y="25132"/>
                  </a:lnTo>
                  <a:lnTo>
                    <a:pt x="42606" y="24663"/>
                  </a:lnTo>
                  <a:lnTo>
                    <a:pt x="42870" y="24276"/>
                  </a:lnTo>
                  <a:lnTo>
                    <a:pt x="43502" y="23788"/>
                  </a:lnTo>
                  <a:lnTo>
                    <a:pt x="44703" y="23319"/>
                  </a:lnTo>
                  <a:lnTo>
                    <a:pt x="46984" y="22871"/>
                  </a:lnTo>
                  <a:lnTo>
                    <a:pt x="50222" y="22464"/>
                  </a:lnTo>
                  <a:lnTo>
                    <a:pt x="51546" y="22179"/>
                  </a:lnTo>
                  <a:lnTo>
                    <a:pt x="52340" y="21955"/>
                  </a:lnTo>
                  <a:lnTo>
                    <a:pt x="53868" y="21303"/>
                  </a:lnTo>
                  <a:lnTo>
                    <a:pt x="55334" y="20448"/>
                  </a:lnTo>
                  <a:lnTo>
                    <a:pt x="56760" y="19409"/>
                  </a:lnTo>
                  <a:lnTo>
                    <a:pt x="58144" y="18248"/>
                  </a:lnTo>
                  <a:lnTo>
                    <a:pt x="59509" y="16945"/>
                  </a:lnTo>
                  <a:lnTo>
                    <a:pt x="61484" y="14847"/>
                  </a:lnTo>
                  <a:lnTo>
                    <a:pt x="65374" y="10326"/>
                  </a:lnTo>
                  <a:lnTo>
                    <a:pt x="68653" y="6782"/>
                  </a:lnTo>
                  <a:lnTo>
                    <a:pt x="70018" y="5499"/>
                  </a:lnTo>
                  <a:lnTo>
                    <a:pt x="71382" y="4318"/>
                  </a:lnTo>
                  <a:lnTo>
                    <a:pt x="72808" y="3320"/>
                  </a:lnTo>
                  <a:lnTo>
                    <a:pt x="73541" y="2872"/>
                  </a:lnTo>
                  <a:lnTo>
                    <a:pt x="72502" y="1406"/>
                  </a:lnTo>
                  <a:lnTo>
                    <a:pt x="7140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33"/>
            <p:cNvSpPr/>
            <p:nvPr/>
          </p:nvSpPr>
          <p:spPr>
            <a:xfrm>
              <a:off x="1835535" y="3316362"/>
              <a:ext cx="4570093" cy="3090368"/>
            </a:xfrm>
            <a:custGeom>
              <a:rect b="b" l="l" r="r" t="t"/>
              <a:pathLst>
                <a:path extrusionOk="0" h="46149" w="68246">
                  <a:moveTo>
                    <a:pt x="47187" y="1"/>
                  </a:moveTo>
                  <a:lnTo>
                    <a:pt x="46658" y="530"/>
                  </a:lnTo>
                  <a:lnTo>
                    <a:pt x="45456" y="1487"/>
                  </a:lnTo>
                  <a:lnTo>
                    <a:pt x="44112" y="2302"/>
                  </a:lnTo>
                  <a:lnTo>
                    <a:pt x="42666" y="3015"/>
                  </a:lnTo>
                  <a:lnTo>
                    <a:pt x="40365" y="3911"/>
                  </a:lnTo>
                  <a:lnTo>
                    <a:pt x="37208" y="4868"/>
                  </a:lnTo>
                  <a:lnTo>
                    <a:pt x="35660" y="5255"/>
                  </a:lnTo>
                  <a:lnTo>
                    <a:pt x="32463" y="6049"/>
                  </a:lnTo>
                  <a:lnTo>
                    <a:pt x="26150" y="7821"/>
                  </a:lnTo>
                  <a:lnTo>
                    <a:pt x="19877" y="9776"/>
                  </a:lnTo>
                  <a:lnTo>
                    <a:pt x="13665" y="11874"/>
                  </a:lnTo>
                  <a:lnTo>
                    <a:pt x="10570" y="12973"/>
                  </a:lnTo>
                  <a:lnTo>
                    <a:pt x="9592" y="14093"/>
                  </a:lnTo>
                  <a:lnTo>
                    <a:pt x="7780" y="16415"/>
                  </a:lnTo>
                  <a:lnTo>
                    <a:pt x="6945" y="17617"/>
                  </a:lnTo>
                  <a:lnTo>
                    <a:pt x="7576" y="18024"/>
                  </a:lnTo>
                  <a:lnTo>
                    <a:pt x="8981" y="18594"/>
                  </a:lnTo>
                  <a:lnTo>
                    <a:pt x="9674" y="18737"/>
                  </a:lnTo>
                  <a:lnTo>
                    <a:pt x="10224" y="18778"/>
                  </a:lnTo>
                  <a:lnTo>
                    <a:pt x="11751" y="18778"/>
                  </a:lnTo>
                  <a:lnTo>
                    <a:pt x="13523" y="18737"/>
                  </a:lnTo>
                  <a:lnTo>
                    <a:pt x="15254" y="18757"/>
                  </a:lnTo>
                  <a:lnTo>
                    <a:pt x="16272" y="18920"/>
                  </a:lnTo>
                  <a:lnTo>
                    <a:pt x="16761" y="19103"/>
                  </a:lnTo>
                  <a:lnTo>
                    <a:pt x="17066" y="19368"/>
                  </a:lnTo>
                  <a:lnTo>
                    <a:pt x="17107" y="19735"/>
                  </a:lnTo>
                  <a:lnTo>
                    <a:pt x="16883" y="20203"/>
                  </a:lnTo>
                  <a:lnTo>
                    <a:pt x="16333" y="20814"/>
                  </a:lnTo>
                  <a:lnTo>
                    <a:pt x="15417" y="21568"/>
                  </a:lnTo>
                  <a:lnTo>
                    <a:pt x="14093" y="22484"/>
                  </a:lnTo>
                  <a:lnTo>
                    <a:pt x="13258" y="23014"/>
                  </a:lnTo>
                  <a:lnTo>
                    <a:pt x="7434" y="26028"/>
                  </a:lnTo>
                  <a:lnTo>
                    <a:pt x="1609" y="29062"/>
                  </a:lnTo>
                  <a:lnTo>
                    <a:pt x="1324" y="30080"/>
                  </a:lnTo>
                  <a:lnTo>
                    <a:pt x="835" y="32158"/>
                  </a:lnTo>
                  <a:lnTo>
                    <a:pt x="468" y="34255"/>
                  </a:lnTo>
                  <a:lnTo>
                    <a:pt x="204" y="36373"/>
                  </a:lnTo>
                  <a:lnTo>
                    <a:pt x="41" y="38532"/>
                  </a:lnTo>
                  <a:lnTo>
                    <a:pt x="0" y="40691"/>
                  </a:lnTo>
                  <a:lnTo>
                    <a:pt x="82" y="42870"/>
                  </a:lnTo>
                  <a:lnTo>
                    <a:pt x="285" y="45049"/>
                  </a:lnTo>
                  <a:lnTo>
                    <a:pt x="428" y="46149"/>
                  </a:lnTo>
                  <a:lnTo>
                    <a:pt x="1751" y="45579"/>
                  </a:lnTo>
                  <a:lnTo>
                    <a:pt x="4338" y="44296"/>
                  </a:lnTo>
                  <a:lnTo>
                    <a:pt x="6660" y="42870"/>
                  </a:lnTo>
                  <a:lnTo>
                    <a:pt x="8146" y="41689"/>
                  </a:lnTo>
                  <a:lnTo>
                    <a:pt x="8981" y="40854"/>
                  </a:lnTo>
                  <a:lnTo>
                    <a:pt x="9348" y="40406"/>
                  </a:lnTo>
                  <a:lnTo>
                    <a:pt x="10488" y="38899"/>
                  </a:lnTo>
                  <a:lnTo>
                    <a:pt x="12525" y="36129"/>
                  </a:lnTo>
                  <a:lnTo>
                    <a:pt x="14073" y="34235"/>
                  </a:lnTo>
                  <a:lnTo>
                    <a:pt x="15193" y="33033"/>
                  </a:lnTo>
                  <a:lnTo>
                    <a:pt x="16455" y="31913"/>
                  </a:lnTo>
                  <a:lnTo>
                    <a:pt x="17881" y="30834"/>
                  </a:lnTo>
                  <a:lnTo>
                    <a:pt x="18696" y="30304"/>
                  </a:lnTo>
                  <a:lnTo>
                    <a:pt x="19551" y="29795"/>
                  </a:lnTo>
                  <a:lnTo>
                    <a:pt x="21302" y="28920"/>
                  </a:lnTo>
                  <a:lnTo>
                    <a:pt x="23135" y="28207"/>
                  </a:lnTo>
                  <a:lnTo>
                    <a:pt x="25009" y="27616"/>
                  </a:lnTo>
                  <a:lnTo>
                    <a:pt x="27901" y="26944"/>
                  </a:lnTo>
                  <a:lnTo>
                    <a:pt x="31872" y="26292"/>
                  </a:lnTo>
                  <a:lnTo>
                    <a:pt x="35884" y="25804"/>
                  </a:lnTo>
                  <a:lnTo>
                    <a:pt x="39896" y="25254"/>
                  </a:lnTo>
                  <a:lnTo>
                    <a:pt x="42870" y="24704"/>
                  </a:lnTo>
                  <a:lnTo>
                    <a:pt x="44804" y="24256"/>
                  </a:lnTo>
                  <a:lnTo>
                    <a:pt x="46719" y="23665"/>
                  </a:lnTo>
                  <a:lnTo>
                    <a:pt x="48572" y="22973"/>
                  </a:lnTo>
                  <a:lnTo>
                    <a:pt x="49468" y="22545"/>
                  </a:lnTo>
                  <a:lnTo>
                    <a:pt x="50731" y="21914"/>
                  </a:lnTo>
                  <a:lnTo>
                    <a:pt x="53154" y="20427"/>
                  </a:lnTo>
                  <a:lnTo>
                    <a:pt x="56596" y="17881"/>
                  </a:lnTo>
                  <a:lnTo>
                    <a:pt x="59936" y="15214"/>
                  </a:lnTo>
                  <a:lnTo>
                    <a:pt x="62197" y="13483"/>
                  </a:lnTo>
                  <a:lnTo>
                    <a:pt x="64539" y="11935"/>
                  </a:lnTo>
                  <a:lnTo>
                    <a:pt x="66983" y="10591"/>
                  </a:lnTo>
                  <a:lnTo>
                    <a:pt x="68245" y="10061"/>
                  </a:lnTo>
                  <a:lnTo>
                    <a:pt x="67329" y="9247"/>
                  </a:lnTo>
                  <a:lnTo>
                    <a:pt x="65374" y="7699"/>
                  </a:lnTo>
                  <a:lnTo>
                    <a:pt x="64355" y="6966"/>
                  </a:lnTo>
                  <a:lnTo>
                    <a:pt x="63398" y="7332"/>
                  </a:lnTo>
                  <a:lnTo>
                    <a:pt x="61402" y="7984"/>
                  </a:lnTo>
                  <a:lnTo>
                    <a:pt x="59366" y="8473"/>
                  </a:lnTo>
                  <a:lnTo>
                    <a:pt x="57309" y="8839"/>
                  </a:lnTo>
                  <a:lnTo>
                    <a:pt x="56270" y="8941"/>
                  </a:lnTo>
                  <a:lnTo>
                    <a:pt x="54661" y="9084"/>
                  </a:lnTo>
                  <a:lnTo>
                    <a:pt x="51403" y="9165"/>
                  </a:lnTo>
                  <a:lnTo>
                    <a:pt x="48165" y="9287"/>
                  </a:lnTo>
                  <a:lnTo>
                    <a:pt x="45782" y="9572"/>
                  </a:lnTo>
                  <a:lnTo>
                    <a:pt x="44193" y="9898"/>
                  </a:lnTo>
                  <a:lnTo>
                    <a:pt x="43420" y="10122"/>
                  </a:lnTo>
                  <a:lnTo>
                    <a:pt x="42259" y="10509"/>
                  </a:lnTo>
                  <a:lnTo>
                    <a:pt x="40161" y="11466"/>
                  </a:lnTo>
                  <a:lnTo>
                    <a:pt x="37310" y="13177"/>
                  </a:lnTo>
                  <a:lnTo>
                    <a:pt x="34601" y="14969"/>
                  </a:lnTo>
                  <a:lnTo>
                    <a:pt x="32768" y="16049"/>
                  </a:lnTo>
                  <a:lnTo>
                    <a:pt x="30793" y="16985"/>
                  </a:lnTo>
                  <a:lnTo>
                    <a:pt x="29184" y="17515"/>
                  </a:lnTo>
                  <a:lnTo>
                    <a:pt x="28023" y="17780"/>
                  </a:lnTo>
                  <a:lnTo>
                    <a:pt x="27433" y="17861"/>
                  </a:lnTo>
                  <a:lnTo>
                    <a:pt x="26822" y="17617"/>
                  </a:lnTo>
                  <a:lnTo>
                    <a:pt x="25701" y="16945"/>
                  </a:lnTo>
                  <a:lnTo>
                    <a:pt x="25070" y="16313"/>
                  </a:lnTo>
                  <a:lnTo>
                    <a:pt x="24785" y="15865"/>
                  </a:lnTo>
                  <a:lnTo>
                    <a:pt x="24704" y="15377"/>
                  </a:lnTo>
                  <a:lnTo>
                    <a:pt x="24805" y="14867"/>
                  </a:lnTo>
                  <a:lnTo>
                    <a:pt x="24968" y="14623"/>
                  </a:lnTo>
                  <a:lnTo>
                    <a:pt x="25335" y="14114"/>
                  </a:lnTo>
                  <a:lnTo>
                    <a:pt x="26272" y="13320"/>
                  </a:lnTo>
                  <a:lnTo>
                    <a:pt x="27921" y="12403"/>
                  </a:lnTo>
                  <a:lnTo>
                    <a:pt x="29103" y="11955"/>
                  </a:lnTo>
                  <a:lnTo>
                    <a:pt x="40996" y="7312"/>
                  </a:lnTo>
                  <a:lnTo>
                    <a:pt x="52869" y="2689"/>
                  </a:lnTo>
                  <a:lnTo>
                    <a:pt x="53806" y="2322"/>
                  </a:lnTo>
                  <a:lnTo>
                    <a:pt x="54722" y="1956"/>
                  </a:lnTo>
                  <a:lnTo>
                    <a:pt x="52890" y="1324"/>
                  </a:lnTo>
                  <a:lnTo>
                    <a:pt x="49122" y="347"/>
                  </a:lnTo>
                  <a:lnTo>
                    <a:pt x="4718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33"/>
            <p:cNvSpPr/>
            <p:nvPr/>
          </p:nvSpPr>
          <p:spPr>
            <a:xfrm>
              <a:off x="2543288" y="3283616"/>
              <a:ext cx="2452191" cy="901550"/>
            </a:xfrm>
            <a:custGeom>
              <a:rect b="b" l="l" r="r" t="t"/>
              <a:pathLst>
                <a:path extrusionOk="0" h="13463" w="36619">
                  <a:moveTo>
                    <a:pt x="31079" y="1"/>
                  </a:moveTo>
                  <a:lnTo>
                    <a:pt x="29185" y="21"/>
                  </a:lnTo>
                  <a:lnTo>
                    <a:pt x="27963" y="62"/>
                  </a:lnTo>
                  <a:lnTo>
                    <a:pt x="25519" y="286"/>
                  </a:lnTo>
                  <a:lnTo>
                    <a:pt x="23055" y="652"/>
                  </a:lnTo>
                  <a:lnTo>
                    <a:pt x="20611" y="1182"/>
                  </a:lnTo>
                  <a:lnTo>
                    <a:pt x="19369" y="1508"/>
                  </a:lnTo>
                  <a:lnTo>
                    <a:pt x="18167" y="1854"/>
                  </a:lnTo>
                  <a:lnTo>
                    <a:pt x="15805" y="2669"/>
                  </a:lnTo>
                  <a:lnTo>
                    <a:pt x="13524" y="3605"/>
                  </a:lnTo>
                  <a:lnTo>
                    <a:pt x="11324" y="4664"/>
                  </a:lnTo>
                  <a:lnTo>
                    <a:pt x="9206" y="5866"/>
                  </a:lnTo>
                  <a:lnTo>
                    <a:pt x="7190" y="7149"/>
                  </a:lnTo>
                  <a:lnTo>
                    <a:pt x="5255" y="8554"/>
                  </a:lnTo>
                  <a:lnTo>
                    <a:pt x="3422" y="10082"/>
                  </a:lnTo>
                  <a:lnTo>
                    <a:pt x="2547" y="10876"/>
                  </a:lnTo>
                  <a:lnTo>
                    <a:pt x="1243" y="12139"/>
                  </a:lnTo>
                  <a:lnTo>
                    <a:pt x="1" y="13462"/>
                  </a:lnTo>
                  <a:lnTo>
                    <a:pt x="3096" y="12363"/>
                  </a:lnTo>
                  <a:lnTo>
                    <a:pt x="9308" y="10265"/>
                  </a:lnTo>
                  <a:lnTo>
                    <a:pt x="15581" y="8310"/>
                  </a:lnTo>
                  <a:lnTo>
                    <a:pt x="21894" y="6538"/>
                  </a:lnTo>
                  <a:lnTo>
                    <a:pt x="25091" y="5744"/>
                  </a:lnTo>
                  <a:lnTo>
                    <a:pt x="26639" y="5357"/>
                  </a:lnTo>
                  <a:lnTo>
                    <a:pt x="29796" y="4400"/>
                  </a:lnTo>
                  <a:lnTo>
                    <a:pt x="32097" y="3504"/>
                  </a:lnTo>
                  <a:lnTo>
                    <a:pt x="33543" y="2791"/>
                  </a:lnTo>
                  <a:lnTo>
                    <a:pt x="34887" y="1976"/>
                  </a:lnTo>
                  <a:lnTo>
                    <a:pt x="36089" y="1019"/>
                  </a:lnTo>
                  <a:lnTo>
                    <a:pt x="36618" y="490"/>
                  </a:lnTo>
                  <a:lnTo>
                    <a:pt x="34785" y="245"/>
                  </a:lnTo>
                  <a:lnTo>
                    <a:pt x="3107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33"/>
            <p:cNvSpPr/>
            <p:nvPr/>
          </p:nvSpPr>
          <p:spPr>
            <a:xfrm>
              <a:off x="3448856" y="7850897"/>
              <a:ext cx="3027689" cy="904295"/>
            </a:xfrm>
            <a:custGeom>
              <a:rect b="b" l="l" r="r" t="t"/>
              <a:pathLst>
                <a:path extrusionOk="0" h="13504" w="45213">
                  <a:moveTo>
                    <a:pt x="33217" y="1"/>
                  </a:moveTo>
                  <a:lnTo>
                    <a:pt x="32423" y="62"/>
                  </a:lnTo>
                  <a:lnTo>
                    <a:pt x="31975" y="103"/>
                  </a:lnTo>
                  <a:lnTo>
                    <a:pt x="31079" y="306"/>
                  </a:lnTo>
                  <a:lnTo>
                    <a:pt x="29734" y="775"/>
                  </a:lnTo>
                  <a:lnTo>
                    <a:pt x="27942" y="1691"/>
                  </a:lnTo>
                  <a:lnTo>
                    <a:pt x="26170" y="2811"/>
                  </a:lnTo>
                  <a:lnTo>
                    <a:pt x="23503" y="4726"/>
                  </a:lnTo>
                  <a:lnTo>
                    <a:pt x="20916" y="6538"/>
                  </a:lnTo>
                  <a:lnTo>
                    <a:pt x="19226" y="7557"/>
                  </a:lnTo>
                  <a:lnTo>
                    <a:pt x="18411" y="7943"/>
                  </a:lnTo>
                  <a:lnTo>
                    <a:pt x="17495" y="8330"/>
                  </a:lnTo>
                  <a:lnTo>
                    <a:pt x="15702" y="8901"/>
                  </a:lnTo>
                  <a:lnTo>
                    <a:pt x="13931" y="9308"/>
                  </a:lnTo>
                  <a:lnTo>
                    <a:pt x="12159" y="9552"/>
                  </a:lnTo>
                  <a:lnTo>
                    <a:pt x="9471" y="9715"/>
                  </a:lnTo>
                  <a:lnTo>
                    <a:pt x="5764" y="9634"/>
                  </a:lnTo>
                  <a:lnTo>
                    <a:pt x="3809" y="9573"/>
                  </a:lnTo>
                  <a:lnTo>
                    <a:pt x="2852" y="9532"/>
                  </a:lnTo>
                  <a:lnTo>
                    <a:pt x="1385" y="9573"/>
                  </a:lnTo>
                  <a:lnTo>
                    <a:pt x="449" y="9736"/>
                  </a:lnTo>
                  <a:lnTo>
                    <a:pt x="1" y="9899"/>
                  </a:lnTo>
                  <a:lnTo>
                    <a:pt x="1650" y="10611"/>
                  </a:lnTo>
                  <a:lnTo>
                    <a:pt x="5051" y="11793"/>
                  </a:lnTo>
                  <a:lnTo>
                    <a:pt x="8554" y="12689"/>
                  </a:lnTo>
                  <a:lnTo>
                    <a:pt x="12159" y="13259"/>
                  </a:lnTo>
                  <a:lnTo>
                    <a:pt x="13971" y="13401"/>
                  </a:lnTo>
                  <a:lnTo>
                    <a:pt x="15662" y="13503"/>
                  </a:lnTo>
                  <a:lnTo>
                    <a:pt x="19083" y="13442"/>
                  </a:lnTo>
                  <a:lnTo>
                    <a:pt x="22525" y="13116"/>
                  </a:lnTo>
                  <a:lnTo>
                    <a:pt x="25967" y="12465"/>
                  </a:lnTo>
                  <a:lnTo>
                    <a:pt x="27698" y="12017"/>
                  </a:lnTo>
                  <a:lnTo>
                    <a:pt x="29246" y="11548"/>
                  </a:lnTo>
                  <a:lnTo>
                    <a:pt x="30753" y="11039"/>
                  </a:lnTo>
                  <a:lnTo>
                    <a:pt x="31791" y="10652"/>
                  </a:lnTo>
                  <a:lnTo>
                    <a:pt x="33808" y="9776"/>
                  </a:lnTo>
                  <a:lnTo>
                    <a:pt x="35763" y="8819"/>
                  </a:lnTo>
                  <a:lnTo>
                    <a:pt x="37657" y="7781"/>
                  </a:lnTo>
                  <a:lnTo>
                    <a:pt x="39469" y="6640"/>
                  </a:lnTo>
                  <a:lnTo>
                    <a:pt x="41200" y="5398"/>
                  </a:lnTo>
                  <a:lnTo>
                    <a:pt x="42870" y="4094"/>
                  </a:lnTo>
                  <a:lnTo>
                    <a:pt x="44459" y="2689"/>
                  </a:lnTo>
                  <a:lnTo>
                    <a:pt x="45212" y="1976"/>
                  </a:lnTo>
                  <a:lnTo>
                    <a:pt x="44438" y="1956"/>
                  </a:lnTo>
                  <a:lnTo>
                    <a:pt x="42870" y="1773"/>
                  </a:lnTo>
                  <a:lnTo>
                    <a:pt x="40467" y="1284"/>
                  </a:lnTo>
                  <a:lnTo>
                    <a:pt x="37229" y="490"/>
                  </a:lnTo>
                  <a:lnTo>
                    <a:pt x="34826" y="82"/>
                  </a:lnTo>
                  <a:lnTo>
                    <a:pt x="3321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33"/>
            <p:cNvSpPr/>
            <p:nvPr/>
          </p:nvSpPr>
          <p:spPr>
            <a:xfrm>
              <a:off x="6472393" y="7919134"/>
              <a:ext cx="66898" cy="8237"/>
            </a:xfrm>
            <a:custGeom>
              <a:rect b="b" l="l" r="r" t="t"/>
              <a:pathLst>
                <a:path extrusionOk="0" h="123" w="999">
                  <a:moveTo>
                    <a:pt x="0" y="0"/>
                  </a:moveTo>
                  <a:lnTo>
                    <a:pt x="896" y="122"/>
                  </a:lnTo>
                  <a:lnTo>
                    <a:pt x="957" y="61"/>
                  </a:lnTo>
                  <a:lnTo>
                    <a:pt x="998" y="21"/>
                  </a:lnTo>
                  <a:lnTo>
                    <a:pt x="509" y="0"/>
                  </a:lnTo>
                  <a:close/>
                </a:path>
              </a:pathLst>
            </a:custGeom>
            <a:solidFill>
              <a:srgbClr val="F06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25"/>
          <p:cNvSpPr txBox="1"/>
          <p:nvPr>
            <p:ph type="title"/>
          </p:nvPr>
        </p:nvSpPr>
        <p:spPr>
          <a:xfrm>
            <a:off x="720000" y="540000"/>
            <a:ext cx="7524000" cy="45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Problem, Objective, and Questions</a:t>
            </a:r>
            <a:endParaRPr/>
          </a:p>
        </p:txBody>
      </p:sp>
      <p:sp>
        <p:nvSpPr>
          <p:cNvPr id="337" name="Google Shape;337;p25"/>
          <p:cNvSpPr txBox="1"/>
          <p:nvPr>
            <p:ph idx="1" type="body"/>
          </p:nvPr>
        </p:nvSpPr>
        <p:spPr>
          <a:xfrm>
            <a:off x="720000" y="1213975"/>
            <a:ext cx="7704000" cy="33246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chemeClr val="accent1"/>
              </a:buClr>
              <a:buSzPts val="1600"/>
              <a:buChar char="★"/>
            </a:pPr>
            <a:r>
              <a:rPr lang="en-GB" sz="1500">
                <a:solidFill>
                  <a:schemeClr val="accent1"/>
                </a:solidFill>
              </a:rPr>
              <a:t>Problem/Objective: </a:t>
            </a:r>
            <a:endParaRPr sz="1500">
              <a:solidFill>
                <a:schemeClr val="accent1"/>
              </a:solidFill>
            </a:endParaRPr>
          </a:p>
          <a:p>
            <a:pPr indent="-330200" lvl="1" marL="914400" rtl="0" algn="l">
              <a:spcBef>
                <a:spcPts val="0"/>
              </a:spcBef>
              <a:spcAft>
                <a:spcPts val="0"/>
              </a:spcAft>
              <a:buClr>
                <a:schemeClr val="accent1"/>
              </a:buClr>
              <a:buSzPts val="1600"/>
              <a:buChar char="○"/>
            </a:pPr>
            <a:r>
              <a:rPr lang="en-GB" sz="1500">
                <a:solidFill>
                  <a:schemeClr val="accent1"/>
                </a:solidFill>
              </a:rPr>
              <a:t>To create a comprehensive, yet accessible, digital exhibit about Pluto’s history and legacy.</a:t>
            </a:r>
            <a:endParaRPr sz="1500">
              <a:solidFill>
                <a:schemeClr val="accent1"/>
              </a:solidFill>
            </a:endParaRPr>
          </a:p>
          <a:p>
            <a:pPr indent="0" lvl="0" marL="0" rtl="0" algn="l">
              <a:spcBef>
                <a:spcPts val="0"/>
              </a:spcBef>
              <a:spcAft>
                <a:spcPts val="0"/>
              </a:spcAft>
              <a:buNone/>
            </a:pPr>
            <a:r>
              <a:t/>
            </a:r>
            <a:endParaRPr sz="1500">
              <a:solidFill>
                <a:schemeClr val="accent1"/>
              </a:solidFill>
            </a:endParaRPr>
          </a:p>
          <a:p>
            <a:pPr indent="-323850" lvl="0" marL="457200" rtl="0" algn="l">
              <a:spcBef>
                <a:spcPts val="0"/>
              </a:spcBef>
              <a:spcAft>
                <a:spcPts val="0"/>
              </a:spcAft>
              <a:buClr>
                <a:schemeClr val="accent1"/>
              </a:buClr>
              <a:buSzPts val="1500"/>
              <a:buChar char="★"/>
            </a:pPr>
            <a:r>
              <a:rPr lang="en-GB" sz="1500">
                <a:solidFill>
                  <a:schemeClr val="accent1"/>
                </a:solidFill>
              </a:rPr>
              <a:t>Questions: </a:t>
            </a:r>
            <a:endParaRPr sz="1500">
              <a:solidFill>
                <a:schemeClr val="accent1"/>
              </a:solidFill>
            </a:endParaRPr>
          </a:p>
          <a:p>
            <a:pPr indent="-323850" lvl="1" marL="914400" rtl="0" algn="l">
              <a:spcBef>
                <a:spcPts val="0"/>
              </a:spcBef>
              <a:spcAft>
                <a:spcPts val="0"/>
              </a:spcAft>
              <a:buClr>
                <a:schemeClr val="accent1"/>
              </a:buClr>
              <a:buSzPts val="1500"/>
              <a:buChar char="○"/>
            </a:pPr>
            <a:r>
              <a:rPr lang="en-GB" sz="1500">
                <a:solidFill>
                  <a:schemeClr val="accent1"/>
                </a:solidFill>
              </a:rPr>
              <a:t>How/When was Pluto discovered?</a:t>
            </a:r>
            <a:endParaRPr sz="1500">
              <a:solidFill>
                <a:schemeClr val="accent1"/>
              </a:solidFill>
            </a:endParaRPr>
          </a:p>
          <a:p>
            <a:pPr indent="-323850" lvl="1" marL="914400" rtl="0" algn="l">
              <a:spcBef>
                <a:spcPts val="0"/>
              </a:spcBef>
              <a:spcAft>
                <a:spcPts val="0"/>
              </a:spcAft>
              <a:buClr>
                <a:schemeClr val="accent1"/>
              </a:buClr>
              <a:buSzPts val="1500"/>
              <a:buChar char="○"/>
            </a:pPr>
            <a:r>
              <a:rPr lang="en-GB" sz="1500">
                <a:solidFill>
                  <a:schemeClr val="accent1"/>
                </a:solidFill>
              </a:rPr>
              <a:t>Who were the key people involved in the search for Pluto?</a:t>
            </a:r>
            <a:endParaRPr sz="1500">
              <a:solidFill>
                <a:schemeClr val="accent1"/>
              </a:solidFill>
            </a:endParaRPr>
          </a:p>
          <a:p>
            <a:pPr indent="-323850" lvl="1" marL="914400" rtl="0" algn="l">
              <a:spcBef>
                <a:spcPts val="0"/>
              </a:spcBef>
              <a:spcAft>
                <a:spcPts val="0"/>
              </a:spcAft>
              <a:buClr>
                <a:schemeClr val="accent1"/>
              </a:buClr>
              <a:buSzPts val="1500"/>
              <a:buChar char="○"/>
            </a:pPr>
            <a:r>
              <a:rPr lang="en-GB" sz="1500">
                <a:solidFill>
                  <a:schemeClr val="accent1"/>
                </a:solidFill>
              </a:rPr>
              <a:t>How did the discovery influence planetary science?</a:t>
            </a:r>
            <a:endParaRPr sz="1500">
              <a:solidFill>
                <a:schemeClr val="accent1"/>
              </a:solidFill>
            </a:endParaRPr>
          </a:p>
          <a:p>
            <a:pPr indent="-323850" lvl="1" marL="914400" rtl="0" algn="l">
              <a:spcBef>
                <a:spcPts val="0"/>
              </a:spcBef>
              <a:spcAft>
                <a:spcPts val="0"/>
              </a:spcAft>
              <a:buClr>
                <a:schemeClr val="accent1"/>
              </a:buClr>
              <a:buSzPts val="1500"/>
              <a:buChar char="○"/>
            </a:pPr>
            <a:r>
              <a:rPr lang="en-GB" sz="1500">
                <a:solidFill>
                  <a:schemeClr val="accent1"/>
                </a:solidFill>
              </a:rPr>
              <a:t>How did the public react to the discovery?</a:t>
            </a:r>
            <a:endParaRPr sz="1500">
              <a:solidFill>
                <a:schemeClr val="accent1"/>
              </a:solidFill>
            </a:endParaRPr>
          </a:p>
          <a:p>
            <a:pPr indent="-323850" lvl="1" marL="914400" rtl="0" algn="l">
              <a:spcBef>
                <a:spcPts val="0"/>
              </a:spcBef>
              <a:spcAft>
                <a:spcPts val="0"/>
              </a:spcAft>
              <a:buClr>
                <a:schemeClr val="accent1"/>
              </a:buClr>
              <a:buSzPts val="1500"/>
              <a:buChar char="○"/>
            </a:pPr>
            <a:r>
              <a:rPr lang="en-GB" sz="1500">
                <a:solidFill>
                  <a:schemeClr val="accent1"/>
                </a:solidFill>
              </a:rPr>
              <a:t>What is Pluto’s legacy today?</a:t>
            </a:r>
            <a:endParaRPr sz="1500">
              <a:solidFill>
                <a:schemeClr val="accent1"/>
              </a:solidFill>
            </a:endParaRPr>
          </a:p>
          <a:p>
            <a:pPr indent="0" lvl="0" marL="457200" rtl="0" algn="l">
              <a:spcBef>
                <a:spcPts val="0"/>
              </a:spcBef>
              <a:spcAft>
                <a:spcPts val="0"/>
              </a:spcAft>
              <a:buNone/>
            </a:pPr>
            <a:r>
              <a:t/>
            </a:r>
            <a:endParaRPr sz="1500">
              <a:solidFill>
                <a:schemeClr val="accent1"/>
              </a:solidFill>
            </a:endParaRPr>
          </a:p>
          <a:p>
            <a:pPr indent="0" lvl="0" marL="0" rtl="0" algn="l">
              <a:lnSpc>
                <a:spcPct val="115000"/>
              </a:lnSpc>
              <a:spcBef>
                <a:spcPts val="0"/>
              </a:spcBef>
              <a:spcAft>
                <a:spcPts val="0"/>
              </a:spcAft>
              <a:buNone/>
            </a:pPr>
            <a:r>
              <a:t/>
            </a:r>
            <a:endParaRPr>
              <a:solidFill>
                <a:schemeClr val="accent1"/>
              </a:solidFill>
            </a:endParaRPr>
          </a:p>
          <a:p>
            <a:pPr indent="0" lvl="0" marL="0" rtl="0" algn="l">
              <a:spcBef>
                <a:spcPts val="1600"/>
              </a:spcBef>
              <a:spcAft>
                <a:spcPts val="0"/>
              </a:spcAft>
              <a:buNone/>
            </a:pPr>
            <a:r>
              <a:t/>
            </a:r>
            <a:endParaRPr>
              <a:solidFill>
                <a:schemeClr val="accen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26"/>
          <p:cNvSpPr txBox="1"/>
          <p:nvPr>
            <p:ph type="title"/>
          </p:nvPr>
        </p:nvSpPr>
        <p:spPr>
          <a:xfrm>
            <a:off x="2302638" y="2416513"/>
            <a:ext cx="45387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Digging into </a:t>
            </a:r>
            <a:endParaRPr/>
          </a:p>
          <a:p>
            <a:pPr indent="0" lvl="0" marL="0" rtl="0" algn="ctr">
              <a:spcBef>
                <a:spcPts val="0"/>
              </a:spcBef>
              <a:spcAft>
                <a:spcPts val="0"/>
              </a:spcAft>
              <a:buNone/>
            </a:pPr>
            <a:r>
              <a:rPr lang="en-GB"/>
              <a:t>the Collection</a:t>
            </a:r>
            <a:endParaRPr/>
          </a:p>
        </p:txBody>
      </p:sp>
      <p:sp>
        <p:nvSpPr>
          <p:cNvPr id="343" name="Google Shape;343;p26"/>
          <p:cNvSpPr txBox="1"/>
          <p:nvPr>
            <p:ph idx="2" type="title"/>
          </p:nvPr>
        </p:nvSpPr>
        <p:spPr>
          <a:xfrm>
            <a:off x="3524700" y="1179750"/>
            <a:ext cx="2094600" cy="67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sz="4900"/>
              <a:t>Phase 1</a:t>
            </a:r>
            <a:endParaRPr sz="4900"/>
          </a:p>
        </p:txBody>
      </p:sp>
      <p:grpSp>
        <p:nvGrpSpPr>
          <p:cNvPr id="344" name="Google Shape;344;p26"/>
          <p:cNvGrpSpPr/>
          <p:nvPr/>
        </p:nvGrpSpPr>
        <p:grpSpPr>
          <a:xfrm>
            <a:off x="-5005838" y="-643679"/>
            <a:ext cx="17830139" cy="6247299"/>
            <a:chOff x="-5005838" y="-728304"/>
            <a:chExt cx="17830139" cy="6247299"/>
          </a:xfrm>
        </p:grpSpPr>
        <p:sp>
          <p:nvSpPr>
            <p:cNvPr id="345" name="Google Shape;345;p26"/>
            <p:cNvSpPr/>
            <p:nvPr/>
          </p:nvSpPr>
          <p:spPr>
            <a:xfrm rot="5400000">
              <a:off x="2370921" y="-3796234"/>
              <a:ext cx="1938470" cy="16691989"/>
            </a:xfrm>
            <a:custGeom>
              <a:rect b="b" l="l" r="r" t="t"/>
              <a:pathLst>
                <a:path extrusionOk="0" h="157732" w="22241">
                  <a:moveTo>
                    <a:pt x="6701" y="0"/>
                  </a:moveTo>
                  <a:lnTo>
                    <a:pt x="6314" y="1304"/>
                  </a:lnTo>
                  <a:lnTo>
                    <a:pt x="5601" y="3931"/>
                  </a:lnTo>
                  <a:lnTo>
                    <a:pt x="5011" y="6578"/>
                  </a:lnTo>
                  <a:lnTo>
                    <a:pt x="4502" y="9266"/>
                  </a:lnTo>
                  <a:lnTo>
                    <a:pt x="4115" y="11955"/>
                  </a:lnTo>
                  <a:lnTo>
                    <a:pt x="3830" y="14684"/>
                  </a:lnTo>
                  <a:lnTo>
                    <a:pt x="3646" y="17413"/>
                  </a:lnTo>
                  <a:lnTo>
                    <a:pt x="3585" y="20182"/>
                  </a:lnTo>
                  <a:lnTo>
                    <a:pt x="3606" y="21567"/>
                  </a:lnTo>
                  <a:lnTo>
                    <a:pt x="3646" y="22504"/>
                  </a:lnTo>
                  <a:lnTo>
                    <a:pt x="3809" y="24378"/>
                  </a:lnTo>
                  <a:lnTo>
                    <a:pt x="4217" y="27147"/>
                  </a:lnTo>
                  <a:lnTo>
                    <a:pt x="4929" y="30813"/>
                  </a:lnTo>
                  <a:lnTo>
                    <a:pt x="5561" y="34479"/>
                  </a:lnTo>
                  <a:lnTo>
                    <a:pt x="5744" y="36353"/>
                  </a:lnTo>
                  <a:lnTo>
                    <a:pt x="5846" y="37697"/>
                  </a:lnTo>
                  <a:lnTo>
                    <a:pt x="5927" y="40365"/>
                  </a:lnTo>
                  <a:lnTo>
                    <a:pt x="5907" y="44377"/>
                  </a:lnTo>
                  <a:lnTo>
                    <a:pt x="5500" y="49733"/>
                  </a:lnTo>
                  <a:lnTo>
                    <a:pt x="4807" y="55048"/>
                  </a:lnTo>
                  <a:lnTo>
                    <a:pt x="4339" y="57655"/>
                  </a:lnTo>
                  <a:lnTo>
                    <a:pt x="3382" y="62563"/>
                  </a:lnTo>
                  <a:lnTo>
                    <a:pt x="1834" y="69772"/>
                  </a:lnTo>
                  <a:lnTo>
                    <a:pt x="938" y="74518"/>
                  </a:lnTo>
                  <a:lnTo>
                    <a:pt x="286" y="79263"/>
                  </a:lnTo>
                  <a:lnTo>
                    <a:pt x="42" y="82847"/>
                  </a:lnTo>
                  <a:lnTo>
                    <a:pt x="1" y="85230"/>
                  </a:lnTo>
                  <a:lnTo>
                    <a:pt x="82" y="87653"/>
                  </a:lnTo>
                  <a:lnTo>
                    <a:pt x="306" y="90077"/>
                  </a:lnTo>
                  <a:lnTo>
                    <a:pt x="693" y="92521"/>
                  </a:lnTo>
                  <a:lnTo>
                    <a:pt x="1243" y="95005"/>
                  </a:lnTo>
                  <a:lnTo>
                    <a:pt x="1589" y="96248"/>
                  </a:lnTo>
                  <a:lnTo>
                    <a:pt x="2648" y="99750"/>
                  </a:lnTo>
                  <a:lnTo>
                    <a:pt x="4950" y="106736"/>
                  </a:lnTo>
                  <a:lnTo>
                    <a:pt x="6477" y="112031"/>
                  </a:lnTo>
                  <a:lnTo>
                    <a:pt x="7271" y="115595"/>
                  </a:lnTo>
                  <a:lnTo>
                    <a:pt x="7801" y="119200"/>
                  </a:lnTo>
                  <a:lnTo>
                    <a:pt x="7984" y="121929"/>
                  </a:lnTo>
                  <a:lnTo>
                    <a:pt x="7984" y="123782"/>
                  </a:lnTo>
                  <a:lnTo>
                    <a:pt x="7943" y="124719"/>
                  </a:lnTo>
                  <a:lnTo>
                    <a:pt x="7821" y="126307"/>
                  </a:lnTo>
                  <a:lnTo>
                    <a:pt x="7292" y="129810"/>
                  </a:lnTo>
                  <a:lnTo>
                    <a:pt x="6477" y="133598"/>
                  </a:lnTo>
                  <a:lnTo>
                    <a:pt x="5459" y="137630"/>
                  </a:lnTo>
                  <a:lnTo>
                    <a:pt x="3728" y="144005"/>
                  </a:lnTo>
                  <a:lnTo>
                    <a:pt x="1936" y="150664"/>
                  </a:lnTo>
                  <a:lnTo>
                    <a:pt x="856" y="155165"/>
                  </a:lnTo>
                  <a:lnTo>
                    <a:pt x="388" y="157405"/>
                  </a:lnTo>
                  <a:lnTo>
                    <a:pt x="19613" y="157731"/>
                  </a:lnTo>
                  <a:lnTo>
                    <a:pt x="22240" y="265"/>
                  </a:lnTo>
                  <a:lnTo>
                    <a:pt x="670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6"/>
            <p:cNvSpPr/>
            <p:nvPr/>
          </p:nvSpPr>
          <p:spPr>
            <a:xfrm rot="5400000">
              <a:off x="3027323" y="-274653"/>
              <a:ext cx="825649" cy="10222554"/>
            </a:xfrm>
            <a:custGeom>
              <a:rect b="b" l="l" r="r" t="t"/>
              <a:pathLst>
                <a:path extrusionOk="0" h="20040" w="1508">
                  <a:moveTo>
                    <a:pt x="1507" y="0"/>
                  </a:moveTo>
                  <a:lnTo>
                    <a:pt x="1181" y="1202"/>
                  </a:lnTo>
                  <a:lnTo>
                    <a:pt x="631" y="3645"/>
                  </a:lnTo>
                  <a:lnTo>
                    <a:pt x="244" y="6191"/>
                  </a:lnTo>
                  <a:lnTo>
                    <a:pt x="20" y="8879"/>
                  </a:lnTo>
                  <a:lnTo>
                    <a:pt x="0" y="10305"/>
                  </a:lnTo>
                  <a:lnTo>
                    <a:pt x="0" y="11629"/>
                  </a:lnTo>
                  <a:lnTo>
                    <a:pt x="143" y="14154"/>
                  </a:lnTo>
                  <a:lnTo>
                    <a:pt x="448" y="16537"/>
                  </a:lnTo>
                  <a:lnTo>
                    <a:pt x="896" y="18859"/>
                  </a:lnTo>
                  <a:lnTo>
                    <a:pt x="1181" y="20040"/>
                  </a:lnTo>
                  <a:lnTo>
                    <a:pt x="150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6"/>
            <p:cNvSpPr/>
            <p:nvPr/>
          </p:nvSpPr>
          <p:spPr>
            <a:xfrm rot="10800000">
              <a:off x="-2475986" y="-451004"/>
              <a:ext cx="13911087" cy="1633404"/>
            </a:xfrm>
            <a:custGeom>
              <a:rect b="b" l="l" r="r" t="t"/>
              <a:pathLst>
                <a:path extrusionOk="0" h="17780" w="123844">
                  <a:moveTo>
                    <a:pt x="41750" y="0"/>
                  </a:moveTo>
                  <a:lnTo>
                    <a:pt x="38165" y="102"/>
                  </a:lnTo>
                  <a:lnTo>
                    <a:pt x="34479" y="346"/>
                  </a:lnTo>
                  <a:lnTo>
                    <a:pt x="30712" y="733"/>
                  </a:lnTo>
                  <a:lnTo>
                    <a:pt x="26822" y="1222"/>
                  </a:lnTo>
                  <a:lnTo>
                    <a:pt x="20793" y="2179"/>
                  </a:lnTo>
                  <a:lnTo>
                    <a:pt x="12199" y="3910"/>
                  </a:lnTo>
                  <a:lnTo>
                    <a:pt x="7637" y="4949"/>
                  </a:lnTo>
                  <a:lnTo>
                    <a:pt x="6721" y="5193"/>
                  </a:lnTo>
                  <a:lnTo>
                    <a:pt x="5112" y="5804"/>
                  </a:lnTo>
                  <a:lnTo>
                    <a:pt x="3707" y="6599"/>
                  </a:lnTo>
                  <a:lnTo>
                    <a:pt x="2526" y="7515"/>
                  </a:lnTo>
                  <a:lnTo>
                    <a:pt x="1568" y="8533"/>
                  </a:lnTo>
                  <a:lnTo>
                    <a:pt x="835" y="9592"/>
                  </a:lnTo>
                  <a:lnTo>
                    <a:pt x="326" y="10692"/>
                  </a:lnTo>
                  <a:lnTo>
                    <a:pt x="41" y="11772"/>
                  </a:lnTo>
                  <a:lnTo>
                    <a:pt x="0" y="12831"/>
                  </a:lnTo>
                  <a:lnTo>
                    <a:pt x="163" y="13808"/>
                  </a:lnTo>
                  <a:lnTo>
                    <a:pt x="550" y="14684"/>
                  </a:lnTo>
                  <a:lnTo>
                    <a:pt x="1161" y="15417"/>
                  </a:lnTo>
                  <a:lnTo>
                    <a:pt x="1996" y="15967"/>
                  </a:lnTo>
                  <a:lnTo>
                    <a:pt x="3035" y="16333"/>
                  </a:lnTo>
                  <a:lnTo>
                    <a:pt x="4318" y="16435"/>
                  </a:lnTo>
                  <a:lnTo>
                    <a:pt x="5825" y="16293"/>
                  </a:lnTo>
                  <a:lnTo>
                    <a:pt x="6660" y="16089"/>
                  </a:lnTo>
                  <a:lnTo>
                    <a:pt x="7230" y="15967"/>
                  </a:lnTo>
                  <a:lnTo>
                    <a:pt x="9878" y="15621"/>
                  </a:lnTo>
                  <a:lnTo>
                    <a:pt x="14032" y="15213"/>
                  </a:lnTo>
                  <a:lnTo>
                    <a:pt x="19388" y="14847"/>
                  </a:lnTo>
                  <a:lnTo>
                    <a:pt x="25600" y="14541"/>
                  </a:lnTo>
                  <a:lnTo>
                    <a:pt x="32341" y="14419"/>
                  </a:lnTo>
                  <a:lnTo>
                    <a:pt x="39245" y="14541"/>
                  </a:lnTo>
                  <a:lnTo>
                    <a:pt x="44356" y="14826"/>
                  </a:lnTo>
                  <a:lnTo>
                    <a:pt x="47656" y="15132"/>
                  </a:lnTo>
                  <a:lnTo>
                    <a:pt x="49244" y="15335"/>
                  </a:lnTo>
                  <a:lnTo>
                    <a:pt x="52421" y="15743"/>
                  </a:lnTo>
                  <a:lnTo>
                    <a:pt x="59101" y="16476"/>
                  </a:lnTo>
                  <a:lnTo>
                    <a:pt x="66148" y="17087"/>
                  </a:lnTo>
                  <a:lnTo>
                    <a:pt x="73561" y="17535"/>
                  </a:lnTo>
                  <a:lnTo>
                    <a:pt x="81279" y="17779"/>
                  </a:lnTo>
                  <a:lnTo>
                    <a:pt x="89324" y="17779"/>
                  </a:lnTo>
                  <a:lnTo>
                    <a:pt x="97674" y="17474"/>
                  </a:lnTo>
                  <a:lnTo>
                    <a:pt x="106288" y="16843"/>
                  </a:lnTo>
                  <a:lnTo>
                    <a:pt x="110708" y="16374"/>
                  </a:lnTo>
                  <a:lnTo>
                    <a:pt x="112846" y="16109"/>
                  </a:lnTo>
                  <a:lnTo>
                    <a:pt x="116471" y="15397"/>
                  </a:lnTo>
                  <a:lnTo>
                    <a:pt x="118630" y="14725"/>
                  </a:lnTo>
                  <a:lnTo>
                    <a:pt x="119872" y="14256"/>
                  </a:lnTo>
                  <a:lnTo>
                    <a:pt x="120931" y="13747"/>
                  </a:lnTo>
                  <a:lnTo>
                    <a:pt x="121807" y="13197"/>
                  </a:lnTo>
                  <a:lnTo>
                    <a:pt x="122520" y="12647"/>
                  </a:lnTo>
                  <a:lnTo>
                    <a:pt x="123070" y="12057"/>
                  </a:lnTo>
                  <a:lnTo>
                    <a:pt x="123477" y="11466"/>
                  </a:lnTo>
                  <a:lnTo>
                    <a:pt x="123721" y="10875"/>
                  </a:lnTo>
                  <a:lnTo>
                    <a:pt x="123844" y="10264"/>
                  </a:lnTo>
                  <a:lnTo>
                    <a:pt x="123823" y="9674"/>
                  </a:lnTo>
                  <a:lnTo>
                    <a:pt x="123660" y="9083"/>
                  </a:lnTo>
                  <a:lnTo>
                    <a:pt x="123395" y="8513"/>
                  </a:lnTo>
                  <a:lnTo>
                    <a:pt x="122785" y="7658"/>
                  </a:lnTo>
                  <a:lnTo>
                    <a:pt x="121583" y="6639"/>
                  </a:lnTo>
                  <a:lnTo>
                    <a:pt x="120015" y="5743"/>
                  </a:lnTo>
                  <a:lnTo>
                    <a:pt x="118100" y="5010"/>
                  </a:lnTo>
                  <a:lnTo>
                    <a:pt x="115921" y="4501"/>
                  </a:lnTo>
                  <a:lnTo>
                    <a:pt x="113518" y="4236"/>
                  </a:lnTo>
                  <a:lnTo>
                    <a:pt x="110952" y="4277"/>
                  </a:lnTo>
                  <a:lnTo>
                    <a:pt x="108243" y="4623"/>
                  </a:lnTo>
                  <a:lnTo>
                    <a:pt x="106859" y="4949"/>
                  </a:lnTo>
                  <a:lnTo>
                    <a:pt x="105942" y="5173"/>
                  </a:lnTo>
                  <a:lnTo>
                    <a:pt x="103213" y="5703"/>
                  </a:lnTo>
                  <a:lnTo>
                    <a:pt x="99527" y="6232"/>
                  </a:lnTo>
                  <a:lnTo>
                    <a:pt x="95006" y="6619"/>
                  </a:lnTo>
                  <a:lnTo>
                    <a:pt x="89772" y="6762"/>
                  </a:lnTo>
                  <a:lnTo>
                    <a:pt x="85434" y="6619"/>
                  </a:lnTo>
                  <a:lnTo>
                    <a:pt x="82379" y="6395"/>
                  </a:lnTo>
                  <a:lnTo>
                    <a:pt x="79222" y="6028"/>
                  </a:lnTo>
                  <a:lnTo>
                    <a:pt x="75984" y="5540"/>
                  </a:lnTo>
                  <a:lnTo>
                    <a:pt x="72644" y="4868"/>
                  </a:lnTo>
                  <a:lnTo>
                    <a:pt x="69264" y="4053"/>
                  </a:lnTo>
                  <a:lnTo>
                    <a:pt x="67533" y="3544"/>
                  </a:lnTo>
                  <a:lnTo>
                    <a:pt x="65822" y="3055"/>
                  </a:lnTo>
                  <a:lnTo>
                    <a:pt x="62400" y="2179"/>
                  </a:lnTo>
                  <a:lnTo>
                    <a:pt x="58999" y="1467"/>
                  </a:lnTo>
                  <a:lnTo>
                    <a:pt x="55598" y="896"/>
                  </a:lnTo>
                  <a:lnTo>
                    <a:pt x="52197" y="448"/>
                  </a:lnTo>
                  <a:lnTo>
                    <a:pt x="48755" y="163"/>
                  </a:lnTo>
                  <a:lnTo>
                    <a:pt x="45273" y="21"/>
                  </a:lnTo>
                  <a:lnTo>
                    <a:pt x="4175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6"/>
            <p:cNvSpPr/>
            <p:nvPr/>
          </p:nvSpPr>
          <p:spPr>
            <a:xfrm rot="-5541995">
              <a:off x="6404306" y="-5855364"/>
              <a:ext cx="1033964" cy="11773372"/>
            </a:xfrm>
            <a:custGeom>
              <a:rect b="b" l="l" r="r" t="t"/>
              <a:pathLst>
                <a:path extrusionOk="0" h="20040" w="1508">
                  <a:moveTo>
                    <a:pt x="1507" y="0"/>
                  </a:moveTo>
                  <a:lnTo>
                    <a:pt x="1181" y="1202"/>
                  </a:lnTo>
                  <a:lnTo>
                    <a:pt x="631" y="3645"/>
                  </a:lnTo>
                  <a:lnTo>
                    <a:pt x="244" y="6191"/>
                  </a:lnTo>
                  <a:lnTo>
                    <a:pt x="20" y="8879"/>
                  </a:lnTo>
                  <a:lnTo>
                    <a:pt x="0" y="10305"/>
                  </a:lnTo>
                  <a:lnTo>
                    <a:pt x="0" y="11629"/>
                  </a:lnTo>
                  <a:lnTo>
                    <a:pt x="143" y="14154"/>
                  </a:lnTo>
                  <a:lnTo>
                    <a:pt x="448" y="16537"/>
                  </a:lnTo>
                  <a:lnTo>
                    <a:pt x="896" y="18859"/>
                  </a:lnTo>
                  <a:lnTo>
                    <a:pt x="1181" y="20040"/>
                  </a:lnTo>
                  <a:lnTo>
                    <a:pt x="1507" y="0"/>
                  </a:lnTo>
                  <a:close/>
                </a:path>
              </a:pathLst>
            </a:custGeom>
            <a:solidFill>
              <a:srgbClr val="502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6"/>
            <p:cNvSpPr/>
            <p:nvPr/>
          </p:nvSpPr>
          <p:spPr>
            <a:xfrm rot="-5123090">
              <a:off x="8827298" y="252875"/>
              <a:ext cx="1461050" cy="4496567"/>
            </a:xfrm>
            <a:custGeom>
              <a:rect b="b" l="l" r="r" t="t"/>
              <a:pathLst>
                <a:path extrusionOk="0" h="14216" w="9064">
                  <a:moveTo>
                    <a:pt x="4563" y="1"/>
                  </a:moveTo>
                  <a:lnTo>
                    <a:pt x="4074" y="102"/>
                  </a:lnTo>
                  <a:lnTo>
                    <a:pt x="3646" y="225"/>
                  </a:lnTo>
                  <a:lnTo>
                    <a:pt x="2811" y="550"/>
                  </a:lnTo>
                  <a:lnTo>
                    <a:pt x="2037" y="998"/>
                  </a:lnTo>
                  <a:lnTo>
                    <a:pt x="1386" y="1548"/>
                  </a:lnTo>
                  <a:lnTo>
                    <a:pt x="1121" y="1874"/>
                  </a:lnTo>
                  <a:lnTo>
                    <a:pt x="897" y="2241"/>
                  </a:lnTo>
                  <a:lnTo>
                    <a:pt x="693" y="2994"/>
                  </a:lnTo>
                  <a:lnTo>
                    <a:pt x="713" y="3768"/>
                  </a:lnTo>
                  <a:lnTo>
                    <a:pt x="876" y="4562"/>
                  </a:lnTo>
                  <a:lnTo>
                    <a:pt x="978" y="4949"/>
                  </a:lnTo>
                  <a:lnTo>
                    <a:pt x="1080" y="5275"/>
                  </a:lnTo>
                  <a:lnTo>
                    <a:pt x="1223" y="5988"/>
                  </a:lnTo>
                  <a:lnTo>
                    <a:pt x="1202" y="6334"/>
                  </a:lnTo>
                  <a:lnTo>
                    <a:pt x="1162" y="6517"/>
                  </a:lnTo>
                  <a:lnTo>
                    <a:pt x="999" y="6884"/>
                  </a:lnTo>
                  <a:lnTo>
                    <a:pt x="632" y="7352"/>
                  </a:lnTo>
                  <a:lnTo>
                    <a:pt x="408" y="7678"/>
                  </a:lnTo>
                  <a:lnTo>
                    <a:pt x="184" y="8106"/>
                  </a:lnTo>
                  <a:lnTo>
                    <a:pt x="1" y="8982"/>
                  </a:lnTo>
                  <a:lnTo>
                    <a:pt x="123" y="9878"/>
                  </a:lnTo>
                  <a:lnTo>
                    <a:pt x="510" y="10713"/>
                  </a:lnTo>
                  <a:lnTo>
                    <a:pt x="795" y="11100"/>
                  </a:lnTo>
                  <a:lnTo>
                    <a:pt x="1141" y="11487"/>
                  </a:lnTo>
                  <a:lnTo>
                    <a:pt x="1956" y="12179"/>
                  </a:lnTo>
                  <a:lnTo>
                    <a:pt x="2893" y="12749"/>
                  </a:lnTo>
                  <a:lnTo>
                    <a:pt x="3891" y="13238"/>
                  </a:lnTo>
                  <a:lnTo>
                    <a:pt x="4400" y="13442"/>
                  </a:lnTo>
                  <a:lnTo>
                    <a:pt x="4909" y="13625"/>
                  </a:lnTo>
                  <a:lnTo>
                    <a:pt x="5988" y="13951"/>
                  </a:lnTo>
                  <a:lnTo>
                    <a:pt x="7108" y="14175"/>
                  </a:lnTo>
                  <a:lnTo>
                    <a:pt x="8249" y="14216"/>
                  </a:lnTo>
                  <a:lnTo>
                    <a:pt x="8799" y="14155"/>
                  </a:lnTo>
                  <a:lnTo>
                    <a:pt x="8941" y="14114"/>
                  </a:lnTo>
                  <a:lnTo>
                    <a:pt x="9063" y="13951"/>
                  </a:lnTo>
                  <a:lnTo>
                    <a:pt x="9043" y="13747"/>
                  </a:lnTo>
                  <a:lnTo>
                    <a:pt x="8900" y="13564"/>
                  </a:lnTo>
                  <a:lnTo>
                    <a:pt x="8799" y="13503"/>
                  </a:lnTo>
                  <a:lnTo>
                    <a:pt x="8127" y="13299"/>
                  </a:lnTo>
                  <a:lnTo>
                    <a:pt x="7434" y="13136"/>
                  </a:lnTo>
                  <a:lnTo>
                    <a:pt x="7434" y="13116"/>
                  </a:lnTo>
                  <a:lnTo>
                    <a:pt x="7434" y="13096"/>
                  </a:lnTo>
                  <a:lnTo>
                    <a:pt x="7434" y="12933"/>
                  </a:lnTo>
                  <a:lnTo>
                    <a:pt x="7312" y="12688"/>
                  </a:lnTo>
                  <a:lnTo>
                    <a:pt x="7190" y="12607"/>
                  </a:lnTo>
                  <a:lnTo>
                    <a:pt x="7190" y="12505"/>
                  </a:lnTo>
                  <a:lnTo>
                    <a:pt x="7169" y="12444"/>
                  </a:lnTo>
                  <a:lnTo>
                    <a:pt x="7129" y="12220"/>
                  </a:lnTo>
                  <a:lnTo>
                    <a:pt x="7088" y="11996"/>
                  </a:lnTo>
                  <a:lnTo>
                    <a:pt x="7027" y="11527"/>
                  </a:lnTo>
                  <a:lnTo>
                    <a:pt x="7006" y="11039"/>
                  </a:lnTo>
                  <a:lnTo>
                    <a:pt x="6986" y="10081"/>
                  </a:lnTo>
                  <a:lnTo>
                    <a:pt x="7027" y="9124"/>
                  </a:lnTo>
                  <a:lnTo>
                    <a:pt x="7190" y="7190"/>
                  </a:lnTo>
                  <a:lnTo>
                    <a:pt x="7332" y="5255"/>
                  </a:lnTo>
                  <a:lnTo>
                    <a:pt x="7373" y="4359"/>
                  </a:lnTo>
                  <a:lnTo>
                    <a:pt x="7312" y="2954"/>
                  </a:lnTo>
                  <a:lnTo>
                    <a:pt x="7149" y="2057"/>
                  </a:lnTo>
                  <a:lnTo>
                    <a:pt x="6986" y="1609"/>
                  </a:lnTo>
                  <a:lnTo>
                    <a:pt x="6844" y="1243"/>
                  </a:lnTo>
                  <a:lnTo>
                    <a:pt x="6355" y="571"/>
                  </a:lnTo>
                  <a:lnTo>
                    <a:pt x="6009" y="306"/>
                  </a:lnTo>
                  <a:lnTo>
                    <a:pt x="5785" y="184"/>
                  </a:lnTo>
                  <a:lnTo>
                    <a:pt x="5316" y="41"/>
                  </a:lnTo>
                  <a:lnTo>
                    <a:pt x="4563"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27"/>
          <p:cNvSpPr txBox="1"/>
          <p:nvPr>
            <p:ph type="title"/>
          </p:nvPr>
        </p:nvSpPr>
        <p:spPr>
          <a:xfrm>
            <a:off x="720000" y="540000"/>
            <a:ext cx="3852000" cy="45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Selecting Items for the Exhibit</a:t>
            </a:r>
            <a:endParaRPr/>
          </a:p>
        </p:txBody>
      </p:sp>
      <p:sp>
        <p:nvSpPr>
          <p:cNvPr id="355" name="Google Shape;355;p27"/>
          <p:cNvSpPr txBox="1"/>
          <p:nvPr>
            <p:ph idx="2" type="subTitle"/>
          </p:nvPr>
        </p:nvSpPr>
        <p:spPr>
          <a:xfrm>
            <a:off x="720000" y="1661279"/>
            <a:ext cx="5570700" cy="304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2"/>
                </a:solidFill>
                <a:latin typeface="Nunito"/>
                <a:ea typeface="Nunito"/>
                <a:cs typeface="Nunito"/>
                <a:sym typeface="Nunito"/>
              </a:rPr>
              <a:t>I started my </a:t>
            </a:r>
            <a:r>
              <a:rPr b="1" lang="en-GB">
                <a:solidFill>
                  <a:schemeClr val="dk2"/>
                </a:solidFill>
                <a:latin typeface="Nunito"/>
                <a:ea typeface="Nunito"/>
                <a:cs typeface="Nunito"/>
                <a:sym typeface="Nunito"/>
              </a:rPr>
              <a:t>initial</a:t>
            </a:r>
            <a:r>
              <a:rPr b="1" lang="en-GB">
                <a:solidFill>
                  <a:schemeClr val="dk2"/>
                </a:solidFill>
                <a:latin typeface="Nunito"/>
                <a:ea typeface="Nunito"/>
                <a:cs typeface="Nunito"/>
                <a:sym typeface="Nunito"/>
              </a:rPr>
              <a:t> research by familiarizing myself with the Pluto Collection in Lowell Observatory’s archives. There are seven boxes in the collection, each with 7-10 files of letters, photos, newspaper clippings, and other historical documents. </a:t>
            </a:r>
            <a:endParaRPr b="1">
              <a:solidFill>
                <a:schemeClr val="dk2"/>
              </a:solidFill>
              <a:latin typeface="Nunito"/>
              <a:ea typeface="Nunito"/>
              <a:cs typeface="Nunito"/>
              <a:sym typeface="Nunito"/>
            </a:endParaRPr>
          </a:p>
          <a:p>
            <a:pPr indent="0" lvl="0" marL="0" rtl="0" algn="l">
              <a:spcBef>
                <a:spcPts val="0"/>
              </a:spcBef>
              <a:spcAft>
                <a:spcPts val="0"/>
              </a:spcAft>
              <a:buNone/>
            </a:pPr>
            <a:r>
              <a:t/>
            </a:r>
            <a:endParaRPr b="1">
              <a:solidFill>
                <a:schemeClr val="dk2"/>
              </a:solidFill>
              <a:latin typeface="Nunito"/>
              <a:ea typeface="Nunito"/>
              <a:cs typeface="Nunito"/>
              <a:sym typeface="Nunito"/>
            </a:endParaRPr>
          </a:p>
          <a:p>
            <a:pPr indent="0" lvl="0" marL="0" rtl="0" algn="l">
              <a:spcBef>
                <a:spcPts val="0"/>
              </a:spcBef>
              <a:spcAft>
                <a:spcPts val="0"/>
              </a:spcAft>
              <a:buNone/>
            </a:pPr>
            <a:r>
              <a:rPr b="1" lang="en-GB">
                <a:solidFill>
                  <a:schemeClr val="dk2"/>
                </a:solidFill>
                <a:latin typeface="Nunito"/>
                <a:ea typeface="Nunito"/>
                <a:cs typeface="Nunito"/>
                <a:sym typeface="Nunito"/>
              </a:rPr>
              <a:t>The key to a successful exhibit is to find artifacts which best tell the story that you want to share. This means that not every single document will be useful. Archivists and Curators must make decisions about what kind of items are most relevant and interesting to a wider audience. </a:t>
            </a:r>
            <a:endParaRPr b="1">
              <a:solidFill>
                <a:schemeClr val="dk2"/>
              </a:solidFill>
              <a:latin typeface="Nunito"/>
              <a:ea typeface="Nunito"/>
              <a:cs typeface="Nunito"/>
              <a:sym typeface="Nunito"/>
            </a:endParaRPr>
          </a:p>
        </p:txBody>
      </p:sp>
      <p:grpSp>
        <p:nvGrpSpPr>
          <p:cNvPr id="356" name="Google Shape;356;p27"/>
          <p:cNvGrpSpPr/>
          <p:nvPr/>
        </p:nvGrpSpPr>
        <p:grpSpPr>
          <a:xfrm>
            <a:off x="5776285" y="3776741"/>
            <a:ext cx="5472916" cy="5471576"/>
            <a:chOff x="6434485" y="183391"/>
            <a:chExt cx="5472916" cy="5471576"/>
          </a:xfrm>
        </p:grpSpPr>
        <p:sp>
          <p:nvSpPr>
            <p:cNvPr id="357" name="Google Shape;357;p27"/>
            <p:cNvSpPr/>
            <p:nvPr/>
          </p:nvSpPr>
          <p:spPr>
            <a:xfrm>
              <a:off x="7676887" y="4484754"/>
              <a:ext cx="3736781" cy="928805"/>
            </a:xfrm>
            <a:custGeom>
              <a:rect b="b" l="l" r="r" t="t"/>
              <a:pathLst>
                <a:path extrusionOk="0" h="13870" w="55802">
                  <a:moveTo>
                    <a:pt x="55802" y="1"/>
                  </a:moveTo>
                  <a:lnTo>
                    <a:pt x="54213" y="367"/>
                  </a:lnTo>
                  <a:lnTo>
                    <a:pt x="50975" y="775"/>
                  </a:lnTo>
                  <a:lnTo>
                    <a:pt x="49387" y="876"/>
                  </a:lnTo>
                  <a:lnTo>
                    <a:pt x="48124" y="917"/>
                  </a:lnTo>
                  <a:lnTo>
                    <a:pt x="45639" y="795"/>
                  </a:lnTo>
                  <a:lnTo>
                    <a:pt x="41974" y="388"/>
                  </a:lnTo>
                  <a:lnTo>
                    <a:pt x="38410" y="82"/>
                  </a:lnTo>
                  <a:lnTo>
                    <a:pt x="36088" y="102"/>
                  </a:lnTo>
                  <a:lnTo>
                    <a:pt x="34357" y="326"/>
                  </a:lnTo>
                  <a:lnTo>
                    <a:pt x="33237" y="571"/>
                  </a:lnTo>
                  <a:lnTo>
                    <a:pt x="32117" y="937"/>
                  </a:lnTo>
                  <a:lnTo>
                    <a:pt x="30997" y="1426"/>
                  </a:lnTo>
                  <a:lnTo>
                    <a:pt x="30447" y="1732"/>
                  </a:lnTo>
                  <a:lnTo>
                    <a:pt x="27718" y="3361"/>
                  </a:lnTo>
                  <a:lnTo>
                    <a:pt x="23563" y="5846"/>
                  </a:lnTo>
                  <a:lnTo>
                    <a:pt x="21425" y="6905"/>
                  </a:lnTo>
                  <a:lnTo>
                    <a:pt x="19979" y="7495"/>
                  </a:lnTo>
                  <a:lnTo>
                    <a:pt x="19225" y="7740"/>
                  </a:lnTo>
                  <a:lnTo>
                    <a:pt x="18533" y="7923"/>
                  </a:lnTo>
                  <a:lnTo>
                    <a:pt x="17087" y="8167"/>
                  </a:lnTo>
                  <a:lnTo>
                    <a:pt x="14847" y="8269"/>
                  </a:lnTo>
                  <a:lnTo>
                    <a:pt x="11792" y="8126"/>
                  </a:lnTo>
                  <a:lnTo>
                    <a:pt x="8757" y="7984"/>
                  </a:lnTo>
                  <a:lnTo>
                    <a:pt x="7291" y="8004"/>
                  </a:lnTo>
                  <a:lnTo>
                    <a:pt x="6334" y="8086"/>
                  </a:lnTo>
                  <a:lnTo>
                    <a:pt x="4481" y="8554"/>
                  </a:lnTo>
                  <a:lnTo>
                    <a:pt x="2648" y="9308"/>
                  </a:lnTo>
                  <a:lnTo>
                    <a:pt x="876" y="10285"/>
                  </a:lnTo>
                  <a:lnTo>
                    <a:pt x="0" y="10835"/>
                  </a:lnTo>
                  <a:lnTo>
                    <a:pt x="1324" y="11670"/>
                  </a:lnTo>
                  <a:lnTo>
                    <a:pt x="4094" y="13198"/>
                  </a:lnTo>
                  <a:lnTo>
                    <a:pt x="5540" y="13870"/>
                  </a:lnTo>
                  <a:lnTo>
                    <a:pt x="5988" y="13707"/>
                  </a:lnTo>
                  <a:lnTo>
                    <a:pt x="6924" y="13544"/>
                  </a:lnTo>
                  <a:lnTo>
                    <a:pt x="8391" y="13503"/>
                  </a:lnTo>
                  <a:lnTo>
                    <a:pt x="9348" y="13544"/>
                  </a:lnTo>
                  <a:lnTo>
                    <a:pt x="11303" y="13605"/>
                  </a:lnTo>
                  <a:lnTo>
                    <a:pt x="15010" y="13686"/>
                  </a:lnTo>
                  <a:lnTo>
                    <a:pt x="17698" y="13523"/>
                  </a:lnTo>
                  <a:lnTo>
                    <a:pt x="19470" y="13279"/>
                  </a:lnTo>
                  <a:lnTo>
                    <a:pt x="21241" y="12872"/>
                  </a:lnTo>
                  <a:lnTo>
                    <a:pt x="23034" y="12301"/>
                  </a:lnTo>
                  <a:lnTo>
                    <a:pt x="23950" y="11914"/>
                  </a:lnTo>
                  <a:lnTo>
                    <a:pt x="24765" y="11528"/>
                  </a:lnTo>
                  <a:lnTo>
                    <a:pt x="26455" y="10509"/>
                  </a:lnTo>
                  <a:lnTo>
                    <a:pt x="29042" y="8697"/>
                  </a:lnTo>
                  <a:lnTo>
                    <a:pt x="31709" y="6782"/>
                  </a:lnTo>
                  <a:lnTo>
                    <a:pt x="33481" y="5662"/>
                  </a:lnTo>
                  <a:lnTo>
                    <a:pt x="35273" y="4746"/>
                  </a:lnTo>
                  <a:lnTo>
                    <a:pt x="36618" y="4277"/>
                  </a:lnTo>
                  <a:lnTo>
                    <a:pt x="37514" y="4074"/>
                  </a:lnTo>
                  <a:lnTo>
                    <a:pt x="37962" y="4033"/>
                  </a:lnTo>
                  <a:lnTo>
                    <a:pt x="38756" y="3972"/>
                  </a:lnTo>
                  <a:lnTo>
                    <a:pt x="40365" y="4053"/>
                  </a:lnTo>
                  <a:lnTo>
                    <a:pt x="42768" y="4461"/>
                  </a:lnTo>
                  <a:lnTo>
                    <a:pt x="46006" y="5255"/>
                  </a:lnTo>
                  <a:lnTo>
                    <a:pt x="48409" y="5744"/>
                  </a:lnTo>
                  <a:lnTo>
                    <a:pt x="49977" y="5927"/>
                  </a:lnTo>
                  <a:lnTo>
                    <a:pt x="50751" y="5947"/>
                  </a:lnTo>
                  <a:lnTo>
                    <a:pt x="51179" y="5520"/>
                  </a:lnTo>
                  <a:lnTo>
                    <a:pt x="51586" y="5112"/>
                  </a:lnTo>
                  <a:lnTo>
                    <a:pt x="50690" y="4990"/>
                  </a:lnTo>
                  <a:lnTo>
                    <a:pt x="51199" y="4990"/>
                  </a:lnTo>
                  <a:lnTo>
                    <a:pt x="51688" y="5011"/>
                  </a:lnTo>
                  <a:lnTo>
                    <a:pt x="52808" y="3829"/>
                  </a:lnTo>
                  <a:lnTo>
                    <a:pt x="54865" y="1324"/>
                  </a:lnTo>
                  <a:lnTo>
                    <a:pt x="55802"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7"/>
            <p:cNvSpPr/>
            <p:nvPr/>
          </p:nvSpPr>
          <p:spPr>
            <a:xfrm>
              <a:off x="8088722" y="347054"/>
              <a:ext cx="2655363" cy="1065212"/>
            </a:xfrm>
            <a:custGeom>
              <a:rect b="b" l="l" r="r" t="t"/>
              <a:pathLst>
                <a:path extrusionOk="0" h="15907" w="39653">
                  <a:moveTo>
                    <a:pt x="30019" y="1"/>
                  </a:moveTo>
                  <a:lnTo>
                    <a:pt x="29103" y="367"/>
                  </a:lnTo>
                  <a:lnTo>
                    <a:pt x="28166" y="734"/>
                  </a:lnTo>
                  <a:lnTo>
                    <a:pt x="16293" y="5357"/>
                  </a:lnTo>
                  <a:lnTo>
                    <a:pt x="4400" y="10000"/>
                  </a:lnTo>
                  <a:lnTo>
                    <a:pt x="3218" y="10448"/>
                  </a:lnTo>
                  <a:lnTo>
                    <a:pt x="1569" y="11365"/>
                  </a:lnTo>
                  <a:lnTo>
                    <a:pt x="632" y="12159"/>
                  </a:lnTo>
                  <a:lnTo>
                    <a:pt x="265" y="12668"/>
                  </a:lnTo>
                  <a:lnTo>
                    <a:pt x="102" y="12912"/>
                  </a:lnTo>
                  <a:lnTo>
                    <a:pt x="1" y="13422"/>
                  </a:lnTo>
                  <a:lnTo>
                    <a:pt x="82" y="13910"/>
                  </a:lnTo>
                  <a:lnTo>
                    <a:pt x="367" y="14358"/>
                  </a:lnTo>
                  <a:lnTo>
                    <a:pt x="998" y="14990"/>
                  </a:lnTo>
                  <a:lnTo>
                    <a:pt x="2119" y="15662"/>
                  </a:lnTo>
                  <a:lnTo>
                    <a:pt x="2730" y="15906"/>
                  </a:lnTo>
                  <a:lnTo>
                    <a:pt x="3320" y="15825"/>
                  </a:lnTo>
                  <a:lnTo>
                    <a:pt x="4481" y="15560"/>
                  </a:lnTo>
                  <a:lnTo>
                    <a:pt x="6090" y="15030"/>
                  </a:lnTo>
                  <a:lnTo>
                    <a:pt x="8065" y="14094"/>
                  </a:lnTo>
                  <a:lnTo>
                    <a:pt x="9898" y="13014"/>
                  </a:lnTo>
                  <a:lnTo>
                    <a:pt x="12607" y="11222"/>
                  </a:lnTo>
                  <a:lnTo>
                    <a:pt x="15458" y="9511"/>
                  </a:lnTo>
                  <a:lnTo>
                    <a:pt x="17556" y="8554"/>
                  </a:lnTo>
                  <a:lnTo>
                    <a:pt x="18717" y="8167"/>
                  </a:lnTo>
                  <a:lnTo>
                    <a:pt x="19490" y="7943"/>
                  </a:lnTo>
                  <a:lnTo>
                    <a:pt x="21079" y="7617"/>
                  </a:lnTo>
                  <a:lnTo>
                    <a:pt x="23462" y="7332"/>
                  </a:lnTo>
                  <a:lnTo>
                    <a:pt x="26700" y="7210"/>
                  </a:lnTo>
                  <a:lnTo>
                    <a:pt x="29958" y="7129"/>
                  </a:lnTo>
                  <a:lnTo>
                    <a:pt x="31567" y="6986"/>
                  </a:lnTo>
                  <a:lnTo>
                    <a:pt x="32606" y="6884"/>
                  </a:lnTo>
                  <a:lnTo>
                    <a:pt x="34663" y="6518"/>
                  </a:lnTo>
                  <a:lnTo>
                    <a:pt x="36699" y="6029"/>
                  </a:lnTo>
                  <a:lnTo>
                    <a:pt x="38695" y="5377"/>
                  </a:lnTo>
                  <a:lnTo>
                    <a:pt x="39652" y="5011"/>
                  </a:lnTo>
                  <a:lnTo>
                    <a:pt x="38532" y="4237"/>
                  </a:lnTo>
                  <a:lnTo>
                    <a:pt x="36211" y="2831"/>
                  </a:lnTo>
                  <a:lnTo>
                    <a:pt x="33807" y="1569"/>
                  </a:lnTo>
                  <a:lnTo>
                    <a:pt x="31303" y="469"/>
                  </a:lnTo>
                  <a:lnTo>
                    <a:pt x="30019"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7"/>
            <p:cNvSpPr/>
            <p:nvPr/>
          </p:nvSpPr>
          <p:spPr>
            <a:xfrm>
              <a:off x="6463079" y="889872"/>
              <a:ext cx="4833333" cy="2679872"/>
            </a:xfrm>
            <a:custGeom>
              <a:rect b="b" l="l" r="r" t="t"/>
              <a:pathLst>
                <a:path extrusionOk="0" h="40019" w="72177">
                  <a:moveTo>
                    <a:pt x="67818" y="0"/>
                  </a:moveTo>
                  <a:lnTo>
                    <a:pt x="66556" y="530"/>
                  </a:lnTo>
                  <a:lnTo>
                    <a:pt x="64112" y="1874"/>
                  </a:lnTo>
                  <a:lnTo>
                    <a:pt x="61770" y="3422"/>
                  </a:lnTo>
                  <a:lnTo>
                    <a:pt x="59509" y="5153"/>
                  </a:lnTo>
                  <a:lnTo>
                    <a:pt x="56169" y="7820"/>
                  </a:lnTo>
                  <a:lnTo>
                    <a:pt x="52727" y="10366"/>
                  </a:lnTo>
                  <a:lnTo>
                    <a:pt x="50304" y="11853"/>
                  </a:lnTo>
                  <a:lnTo>
                    <a:pt x="49041" y="12484"/>
                  </a:lnTo>
                  <a:lnTo>
                    <a:pt x="48145" y="12912"/>
                  </a:lnTo>
                  <a:lnTo>
                    <a:pt x="46292" y="13604"/>
                  </a:lnTo>
                  <a:lnTo>
                    <a:pt x="44377" y="14195"/>
                  </a:lnTo>
                  <a:lnTo>
                    <a:pt x="42443" y="14643"/>
                  </a:lnTo>
                  <a:lnTo>
                    <a:pt x="39469" y="15193"/>
                  </a:lnTo>
                  <a:lnTo>
                    <a:pt x="35457" y="15743"/>
                  </a:lnTo>
                  <a:lnTo>
                    <a:pt x="31445" y="16231"/>
                  </a:lnTo>
                  <a:lnTo>
                    <a:pt x="27474" y="16883"/>
                  </a:lnTo>
                  <a:lnTo>
                    <a:pt x="24582" y="17555"/>
                  </a:lnTo>
                  <a:lnTo>
                    <a:pt x="22708" y="18146"/>
                  </a:lnTo>
                  <a:lnTo>
                    <a:pt x="20875" y="18859"/>
                  </a:lnTo>
                  <a:lnTo>
                    <a:pt x="19124" y="19734"/>
                  </a:lnTo>
                  <a:lnTo>
                    <a:pt x="18269" y="20243"/>
                  </a:lnTo>
                  <a:lnTo>
                    <a:pt x="17454" y="20773"/>
                  </a:lnTo>
                  <a:lnTo>
                    <a:pt x="16028" y="21852"/>
                  </a:lnTo>
                  <a:lnTo>
                    <a:pt x="14766" y="22972"/>
                  </a:lnTo>
                  <a:lnTo>
                    <a:pt x="13646" y="24174"/>
                  </a:lnTo>
                  <a:lnTo>
                    <a:pt x="12098" y="26068"/>
                  </a:lnTo>
                  <a:lnTo>
                    <a:pt x="10061" y="28838"/>
                  </a:lnTo>
                  <a:lnTo>
                    <a:pt x="8921" y="30345"/>
                  </a:lnTo>
                  <a:lnTo>
                    <a:pt x="8554" y="30793"/>
                  </a:lnTo>
                  <a:lnTo>
                    <a:pt x="7719" y="31628"/>
                  </a:lnTo>
                  <a:lnTo>
                    <a:pt x="6233" y="32809"/>
                  </a:lnTo>
                  <a:lnTo>
                    <a:pt x="3911" y="34235"/>
                  </a:lnTo>
                  <a:lnTo>
                    <a:pt x="1324" y="35518"/>
                  </a:lnTo>
                  <a:lnTo>
                    <a:pt x="1" y="36088"/>
                  </a:lnTo>
                  <a:lnTo>
                    <a:pt x="143" y="37065"/>
                  </a:lnTo>
                  <a:lnTo>
                    <a:pt x="530" y="39020"/>
                  </a:lnTo>
                  <a:lnTo>
                    <a:pt x="775" y="40018"/>
                  </a:lnTo>
                  <a:lnTo>
                    <a:pt x="2770" y="39489"/>
                  </a:lnTo>
                  <a:lnTo>
                    <a:pt x="5723" y="38532"/>
                  </a:lnTo>
                  <a:lnTo>
                    <a:pt x="7617" y="37778"/>
                  </a:lnTo>
                  <a:lnTo>
                    <a:pt x="9430" y="36882"/>
                  </a:lnTo>
                  <a:lnTo>
                    <a:pt x="11141" y="35843"/>
                  </a:lnTo>
                  <a:lnTo>
                    <a:pt x="12729" y="34662"/>
                  </a:lnTo>
                  <a:lnTo>
                    <a:pt x="14175" y="33277"/>
                  </a:lnTo>
                  <a:lnTo>
                    <a:pt x="14827" y="32483"/>
                  </a:lnTo>
                  <a:lnTo>
                    <a:pt x="15356" y="31791"/>
                  </a:lnTo>
                  <a:lnTo>
                    <a:pt x="16354" y="30304"/>
                  </a:lnTo>
                  <a:lnTo>
                    <a:pt x="17739" y="28003"/>
                  </a:lnTo>
                  <a:lnTo>
                    <a:pt x="19165" y="25885"/>
                  </a:lnTo>
                  <a:lnTo>
                    <a:pt x="20265" y="24683"/>
                  </a:lnTo>
                  <a:lnTo>
                    <a:pt x="21181" y="23950"/>
                  </a:lnTo>
                  <a:lnTo>
                    <a:pt x="21853" y="23543"/>
                  </a:lnTo>
                  <a:lnTo>
                    <a:pt x="22586" y="23217"/>
                  </a:lnTo>
                  <a:lnTo>
                    <a:pt x="23401" y="23013"/>
                  </a:lnTo>
                  <a:lnTo>
                    <a:pt x="23829" y="22932"/>
                  </a:lnTo>
                  <a:lnTo>
                    <a:pt x="26904" y="22463"/>
                  </a:lnTo>
                  <a:lnTo>
                    <a:pt x="33747" y="21241"/>
                  </a:lnTo>
                  <a:lnTo>
                    <a:pt x="37922" y="20569"/>
                  </a:lnTo>
                  <a:lnTo>
                    <a:pt x="39449" y="20386"/>
                  </a:lnTo>
                  <a:lnTo>
                    <a:pt x="41200" y="20203"/>
                  </a:lnTo>
                  <a:lnTo>
                    <a:pt x="44357" y="19653"/>
                  </a:lnTo>
                  <a:lnTo>
                    <a:pt x="47127" y="18960"/>
                  </a:lnTo>
                  <a:lnTo>
                    <a:pt x="49571" y="18085"/>
                  </a:lnTo>
                  <a:lnTo>
                    <a:pt x="51750" y="17107"/>
                  </a:lnTo>
                  <a:lnTo>
                    <a:pt x="53685" y="16028"/>
                  </a:lnTo>
                  <a:lnTo>
                    <a:pt x="55456" y="14867"/>
                  </a:lnTo>
                  <a:lnTo>
                    <a:pt x="57065" y="13645"/>
                  </a:lnTo>
                  <a:lnTo>
                    <a:pt x="59346" y="11792"/>
                  </a:lnTo>
                  <a:lnTo>
                    <a:pt x="62360" y="9328"/>
                  </a:lnTo>
                  <a:lnTo>
                    <a:pt x="64825" y="7637"/>
                  </a:lnTo>
                  <a:lnTo>
                    <a:pt x="66637" y="6599"/>
                  </a:lnTo>
                  <a:lnTo>
                    <a:pt x="68653" y="5702"/>
                  </a:lnTo>
                  <a:lnTo>
                    <a:pt x="70914" y="4908"/>
                  </a:lnTo>
                  <a:lnTo>
                    <a:pt x="72176" y="4603"/>
                  </a:lnTo>
                  <a:lnTo>
                    <a:pt x="71158" y="3381"/>
                  </a:lnTo>
                  <a:lnTo>
                    <a:pt x="68979" y="1079"/>
                  </a:lnTo>
                  <a:lnTo>
                    <a:pt x="67818"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7"/>
            <p:cNvSpPr/>
            <p:nvPr/>
          </p:nvSpPr>
          <p:spPr>
            <a:xfrm>
              <a:off x="6542165" y="1395793"/>
              <a:ext cx="1037958" cy="766548"/>
            </a:xfrm>
            <a:custGeom>
              <a:rect b="b" l="l" r="r" t="t"/>
              <a:pathLst>
                <a:path extrusionOk="0" h="11447" w="15500">
                  <a:moveTo>
                    <a:pt x="5337" y="1"/>
                  </a:moveTo>
                  <a:lnTo>
                    <a:pt x="4461" y="1345"/>
                  </a:lnTo>
                  <a:lnTo>
                    <a:pt x="2913" y="4094"/>
                  </a:lnTo>
                  <a:lnTo>
                    <a:pt x="1589" y="6966"/>
                  </a:lnTo>
                  <a:lnTo>
                    <a:pt x="469" y="9919"/>
                  </a:lnTo>
                  <a:lnTo>
                    <a:pt x="1" y="11446"/>
                  </a:lnTo>
                  <a:lnTo>
                    <a:pt x="5826" y="8412"/>
                  </a:lnTo>
                  <a:lnTo>
                    <a:pt x="11650" y="5398"/>
                  </a:lnTo>
                  <a:lnTo>
                    <a:pt x="12485" y="4868"/>
                  </a:lnTo>
                  <a:lnTo>
                    <a:pt x="13809" y="3952"/>
                  </a:lnTo>
                  <a:lnTo>
                    <a:pt x="14725" y="3198"/>
                  </a:lnTo>
                  <a:lnTo>
                    <a:pt x="15275" y="2587"/>
                  </a:lnTo>
                  <a:lnTo>
                    <a:pt x="15499" y="2119"/>
                  </a:lnTo>
                  <a:lnTo>
                    <a:pt x="15458" y="1752"/>
                  </a:lnTo>
                  <a:lnTo>
                    <a:pt x="15153" y="1487"/>
                  </a:lnTo>
                  <a:lnTo>
                    <a:pt x="14664" y="1304"/>
                  </a:lnTo>
                  <a:lnTo>
                    <a:pt x="13646" y="1141"/>
                  </a:lnTo>
                  <a:lnTo>
                    <a:pt x="11915" y="1121"/>
                  </a:lnTo>
                  <a:lnTo>
                    <a:pt x="10143" y="1162"/>
                  </a:lnTo>
                  <a:lnTo>
                    <a:pt x="8616" y="1162"/>
                  </a:lnTo>
                  <a:lnTo>
                    <a:pt x="8066" y="1121"/>
                  </a:lnTo>
                  <a:lnTo>
                    <a:pt x="7373" y="978"/>
                  </a:lnTo>
                  <a:lnTo>
                    <a:pt x="5968" y="408"/>
                  </a:lnTo>
                  <a:lnTo>
                    <a:pt x="53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7"/>
            <p:cNvSpPr/>
            <p:nvPr/>
          </p:nvSpPr>
          <p:spPr>
            <a:xfrm>
              <a:off x="7012728" y="1390368"/>
              <a:ext cx="4602839" cy="3526779"/>
            </a:xfrm>
            <a:custGeom>
              <a:rect b="b" l="l" r="r" t="t"/>
              <a:pathLst>
                <a:path extrusionOk="0" h="52666" w="68735">
                  <a:moveTo>
                    <a:pt x="66107" y="0"/>
                  </a:moveTo>
                  <a:lnTo>
                    <a:pt x="65374" y="448"/>
                  </a:lnTo>
                  <a:lnTo>
                    <a:pt x="63948" y="1446"/>
                  </a:lnTo>
                  <a:lnTo>
                    <a:pt x="62584" y="2627"/>
                  </a:lnTo>
                  <a:lnTo>
                    <a:pt x="61219" y="3910"/>
                  </a:lnTo>
                  <a:lnTo>
                    <a:pt x="57940" y="7454"/>
                  </a:lnTo>
                  <a:lnTo>
                    <a:pt x="54050" y="11975"/>
                  </a:lnTo>
                  <a:lnTo>
                    <a:pt x="52075" y="14073"/>
                  </a:lnTo>
                  <a:lnTo>
                    <a:pt x="50710" y="15376"/>
                  </a:lnTo>
                  <a:lnTo>
                    <a:pt x="49326" y="16537"/>
                  </a:lnTo>
                  <a:lnTo>
                    <a:pt x="47900" y="17576"/>
                  </a:lnTo>
                  <a:lnTo>
                    <a:pt x="46434" y="18431"/>
                  </a:lnTo>
                  <a:lnTo>
                    <a:pt x="44906" y="19083"/>
                  </a:lnTo>
                  <a:lnTo>
                    <a:pt x="44112" y="19307"/>
                  </a:lnTo>
                  <a:lnTo>
                    <a:pt x="42788" y="19592"/>
                  </a:lnTo>
                  <a:lnTo>
                    <a:pt x="39550" y="19999"/>
                  </a:lnTo>
                  <a:lnTo>
                    <a:pt x="37269" y="20447"/>
                  </a:lnTo>
                  <a:lnTo>
                    <a:pt x="36068" y="20916"/>
                  </a:lnTo>
                  <a:lnTo>
                    <a:pt x="35436" y="21404"/>
                  </a:lnTo>
                  <a:lnTo>
                    <a:pt x="35172" y="21791"/>
                  </a:lnTo>
                  <a:lnTo>
                    <a:pt x="35029" y="22260"/>
                  </a:lnTo>
                  <a:lnTo>
                    <a:pt x="35070" y="22789"/>
                  </a:lnTo>
                  <a:lnTo>
                    <a:pt x="35172" y="23095"/>
                  </a:lnTo>
                  <a:lnTo>
                    <a:pt x="35396" y="23685"/>
                  </a:lnTo>
                  <a:lnTo>
                    <a:pt x="35966" y="24581"/>
                  </a:lnTo>
                  <a:lnTo>
                    <a:pt x="36658" y="25213"/>
                  </a:lnTo>
                  <a:lnTo>
                    <a:pt x="37493" y="25661"/>
                  </a:lnTo>
                  <a:lnTo>
                    <a:pt x="38960" y="26150"/>
                  </a:lnTo>
                  <a:lnTo>
                    <a:pt x="40731" y="26659"/>
                  </a:lnTo>
                  <a:lnTo>
                    <a:pt x="42075" y="27127"/>
                  </a:lnTo>
                  <a:lnTo>
                    <a:pt x="42788" y="27433"/>
                  </a:lnTo>
                  <a:lnTo>
                    <a:pt x="43155" y="27616"/>
                  </a:lnTo>
                  <a:lnTo>
                    <a:pt x="43664" y="27962"/>
                  </a:lnTo>
                  <a:lnTo>
                    <a:pt x="43949" y="28288"/>
                  </a:lnTo>
                  <a:lnTo>
                    <a:pt x="43990" y="28614"/>
                  </a:lnTo>
                  <a:lnTo>
                    <a:pt x="43847" y="28899"/>
                  </a:lnTo>
                  <a:lnTo>
                    <a:pt x="43521" y="29164"/>
                  </a:lnTo>
                  <a:lnTo>
                    <a:pt x="42809" y="29551"/>
                  </a:lnTo>
                  <a:lnTo>
                    <a:pt x="40691" y="30223"/>
                  </a:lnTo>
                  <a:lnTo>
                    <a:pt x="37534" y="30895"/>
                  </a:lnTo>
                  <a:lnTo>
                    <a:pt x="36353" y="31139"/>
                  </a:lnTo>
                  <a:lnTo>
                    <a:pt x="35355" y="31343"/>
                  </a:lnTo>
                  <a:lnTo>
                    <a:pt x="33298" y="31546"/>
                  </a:lnTo>
                  <a:lnTo>
                    <a:pt x="30182" y="31648"/>
                  </a:lnTo>
                  <a:lnTo>
                    <a:pt x="28125" y="31832"/>
                  </a:lnTo>
                  <a:lnTo>
                    <a:pt x="27127" y="31995"/>
                  </a:lnTo>
                  <a:lnTo>
                    <a:pt x="25192" y="32443"/>
                  </a:lnTo>
                  <a:lnTo>
                    <a:pt x="23298" y="33094"/>
                  </a:lnTo>
                  <a:lnTo>
                    <a:pt x="21465" y="33889"/>
                  </a:lnTo>
                  <a:lnTo>
                    <a:pt x="19673" y="34825"/>
                  </a:lnTo>
                  <a:lnTo>
                    <a:pt x="17922" y="35884"/>
                  </a:lnTo>
                  <a:lnTo>
                    <a:pt x="15335" y="37615"/>
                  </a:lnTo>
                  <a:lnTo>
                    <a:pt x="10305" y="41383"/>
                  </a:lnTo>
                  <a:lnTo>
                    <a:pt x="5254" y="45049"/>
                  </a:lnTo>
                  <a:lnTo>
                    <a:pt x="2668" y="46617"/>
                  </a:lnTo>
                  <a:lnTo>
                    <a:pt x="896" y="47533"/>
                  </a:lnTo>
                  <a:lnTo>
                    <a:pt x="0" y="47941"/>
                  </a:lnTo>
                  <a:lnTo>
                    <a:pt x="998" y="49183"/>
                  </a:lnTo>
                  <a:lnTo>
                    <a:pt x="3177" y="51566"/>
                  </a:lnTo>
                  <a:lnTo>
                    <a:pt x="4318" y="52666"/>
                  </a:lnTo>
                  <a:lnTo>
                    <a:pt x="4501" y="52523"/>
                  </a:lnTo>
                  <a:lnTo>
                    <a:pt x="4867" y="52075"/>
                  </a:lnTo>
                  <a:lnTo>
                    <a:pt x="5478" y="51158"/>
                  </a:lnTo>
                  <a:lnTo>
                    <a:pt x="6476" y="49529"/>
                  </a:lnTo>
                  <a:lnTo>
                    <a:pt x="7454" y="48185"/>
                  </a:lnTo>
                  <a:lnTo>
                    <a:pt x="8228" y="47269"/>
                  </a:lnTo>
                  <a:lnTo>
                    <a:pt x="9144" y="46413"/>
                  </a:lnTo>
                  <a:lnTo>
                    <a:pt x="10203" y="45599"/>
                  </a:lnTo>
                  <a:lnTo>
                    <a:pt x="11425" y="44886"/>
                  </a:lnTo>
                  <a:lnTo>
                    <a:pt x="12830" y="44316"/>
                  </a:lnTo>
                  <a:lnTo>
                    <a:pt x="14439" y="43888"/>
                  </a:lnTo>
                  <a:lnTo>
                    <a:pt x="16252" y="43664"/>
                  </a:lnTo>
                  <a:lnTo>
                    <a:pt x="18309" y="43664"/>
                  </a:lnTo>
                  <a:lnTo>
                    <a:pt x="20590" y="43908"/>
                  </a:lnTo>
                  <a:lnTo>
                    <a:pt x="21852" y="44132"/>
                  </a:lnTo>
                  <a:lnTo>
                    <a:pt x="22708" y="44295"/>
                  </a:lnTo>
                  <a:lnTo>
                    <a:pt x="24296" y="44397"/>
                  </a:lnTo>
                  <a:lnTo>
                    <a:pt x="25742" y="44275"/>
                  </a:lnTo>
                  <a:lnTo>
                    <a:pt x="27086" y="43949"/>
                  </a:lnTo>
                  <a:lnTo>
                    <a:pt x="28329" y="43440"/>
                  </a:lnTo>
                  <a:lnTo>
                    <a:pt x="29510" y="42788"/>
                  </a:lnTo>
                  <a:lnTo>
                    <a:pt x="31180" y="41587"/>
                  </a:lnTo>
                  <a:lnTo>
                    <a:pt x="34377" y="38654"/>
                  </a:lnTo>
                  <a:lnTo>
                    <a:pt x="37310" y="36129"/>
                  </a:lnTo>
                  <a:lnTo>
                    <a:pt x="38613" y="35192"/>
                  </a:lnTo>
                  <a:lnTo>
                    <a:pt x="40019" y="34357"/>
                  </a:lnTo>
                  <a:lnTo>
                    <a:pt x="41546" y="33624"/>
                  </a:lnTo>
                  <a:lnTo>
                    <a:pt x="42361" y="33298"/>
                  </a:lnTo>
                  <a:lnTo>
                    <a:pt x="44132" y="32707"/>
                  </a:lnTo>
                  <a:lnTo>
                    <a:pt x="47615" y="31832"/>
                  </a:lnTo>
                  <a:lnTo>
                    <a:pt x="51077" y="31139"/>
                  </a:lnTo>
                  <a:lnTo>
                    <a:pt x="54600" y="30386"/>
                  </a:lnTo>
                  <a:lnTo>
                    <a:pt x="56392" y="29876"/>
                  </a:lnTo>
                  <a:lnTo>
                    <a:pt x="58246" y="29347"/>
                  </a:lnTo>
                  <a:lnTo>
                    <a:pt x="60995" y="28492"/>
                  </a:lnTo>
                  <a:lnTo>
                    <a:pt x="62726" y="27799"/>
                  </a:lnTo>
                  <a:lnTo>
                    <a:pt x="64315" y="26964"/>
                  </a:lnTo>
                  <a:lnTo>
                    <a:pt x="65679" y="25926"/>
                  </a:lnTo>
                  <a:lnTo>
                    <a:pt x="66535" y="25009"/>
                  </a:lnTo>
                  <a:lnTo>
                    <a:pt x="67023" y="24317"/>
                  </a:lnTo>
                  <a:lnTo>
                    <a:pt x="67410" y="23543"/>
                  </a:lnTo>
                  <a:lnTo>
                    <a:pt x="67716" y="22708"/>
                  </a:lnTo>
                  <a:lnTo>
                    <a:pt x="67818" y="22260"/>
                  </a:lnTo>
                  <a:lnTo>
                    <a:pt x="67899" y="21852"/>
                  </a:lnTo>
                  <a:lnTo>
                    <a:pt x="67919" y="21017"/>
                  </a:lnTo>
                  <a:lnTo>
                    <a:pt x="67797" y="20631"/>
                  </a:lnTo>
                  <a:lnTo>
                    <a:pt x="67675" y="20366"/>
                  </a:lnTo>
                  <a:lnTo>
                    <a:pt x="67288" y="19897"/>
                  </a:lnTo>
                  <a:lnTo>
                    <a:pt x="66779" y="19551"/>
                  </a:lnTo>
                  <a:lnTo>
                    <a:pt x="66188" y="19307"/>
                  </a:lnTo>
                  <a:lnTo>
                    <a:pt x="65557" y="19185"/>
                  </a:lnTo>
                  <a:lnTo>
                    <a:pt x="64926" y="19205"/>
                  </a:lnTo>
                  <a:lnTo>
                    <a:pt x="64315" y="19327"/>
                  </a:lnTo>
                  <a:lnTo>
                    <a:pt x="63785" y="19612"/>
                  </a:lnTo>
                  <a:lnTo>
                    <a:pt x="63561" y="19796"/>
                  </a:lnTo>
                  <a:lnTo>
                    <a:pt x="62441" y="20875"/>
                  </a:lnTo>
                  <a:lnTo>
                    <a:pt x="60160" y="22830"/>
                  </a:lnTo>
                  <a:lnTo>
                    <a:pt x="57798" y="24500"/>
                  </a:lnTo>
                  <a:lnTo>
                    <a:pt x="55965" y="25498"/>
                  </a:lnTo>
                  <a:lnTo>
                    <a:pt x="54722" y="26048"/>
                  </a:lnTo>
                  <a:lnTo>
                    <a:pt x="53460" y="26475"/>
                  </a:lnTo>
                  <a:lnTo>
                    <a:pt x="52156" y="26781"/>
                  </a:lnTo>
                  <a:lnTo>
                    <a:pt x="50812" y="26944"/>
                  </a:lnTo>
                  <a:lnTo>
                    <a:pt x="49468" y="26964"/>
                  </a:lnTo>
                  <a:lnTo>
                    <a:pt x="48063" y="26822"/>
                  </a:lnTo>
                  <a:lnTo>
                    <a:pt x="46637" y="26516"/>
                  </a:lnTo>
                  <a:lnTo>
                    <a:pt x="45191" y="26048"/>
                  </a:lnTo>
                  <a:lnTo>
                    <a:pt x="43684" y="25376"/>
                  </a:lnTo>
                  <a:lnTo>
                    <a:pt x="42931" y="24968"/>
                  </a:lnTo>
                  <a:lnTo>
                    <a:pt x="42198" y="24541"/>
                  </a:lnTo>
                  <a:lnTo>
                    <a:pt x="41139" y="23808"/>
                  </a:lnTo>
                  <a:lnTo>
                    <a:pt x="40487" y="23197"/>
                  </a:lnTo>
                  <a:lnTo>
                    <a:pt x="40222" y="22687"/>
                  </a:lnTo>
                  <a:lnTo>
                    <a:pt x="40304" y="22239"/>
                  </a:lnTo>
                  <a:lnTo>
                    <a:pt x="40670" y="21893"/>
                  </a:lnTo>
                  <a:lnTo>
                    <a:pt x="41689" y="21466"/>
                  </a:lnTo>
                  <a:lnTo>
                    <a:pt x="44947" y="20814"/>
                  </a:lnTo>
                  <a:lnTo>
                    <a:pt x="49000" y="20101"/>
                  </a:lnTo>
                  <a:lnTo>
                    <a:pt x="50914" y="19592"/>
                  </a:lnTo>
                  <a:lnTo>
                    <a:pt x="52055" y="19185"/>
                  </a:lnTo>
                  <a:lnTo>
                    <a:pt x="52584" y="18940"/>
                  </a:lnTo>
                  <a:lnTo>
                    <a:pt x="53949" y="18227"/>
                  </a:lnTo>
                  <a:lnTo>
                    <a:pt x="56352" y="16659"/>
                  </a:lnTo>
                  <a:lnTo>
                    <a:pt x="58449" y="14908"/>
                  </a:lnTo>
                  <a:lnTo>
                    <a:pt x="60343" y="13055"/>
                  </a:lnTo>
                  <a:lnTo>
                    <a:pt x="62971" y="10163"/>
                  </a:lnTo>
                  <a:lnTo>
                    <a:pt x="65659" y="7250"/>
                  </a:lnTo>
                  <a:lnTo>
                    <a:pt x="67634" y="5397"/>
                  </a:lnTo>
                  <a:lnTo>
                    <a:pt x="68734" y="4521"/>
                  </a:lnTo>
                  <a:lnTo>
                    <a:pt x="68143" y="3340"/>
                  </a:lnTo>
                  <a:lnTo>
                    <a:pt x="66820" y="1080"/>
                  </a:lnTo>
                  <a:lnTo>
                    <a:pt x="6610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7"/>
            <p:cNvSpPr/>
            <p:nvPr/>
          </p:nvSpPr>
          <p:spPr>
            <a:xfrm>
              <a:off x="7301816" y="1693117"/>
              <a:ext cx="4605585" cy="3517270"/>
            </a:xfrm>
            <a:custGeom>
              <a:rect b="b" l="l" r="r" t="t"/>
              <a:pathLst>
                <a:path extrusionOk="0" h="52524" w="68776">
                  <a:moveTo>
                    <a:pt x="64417" y="0"/>
                  </a:moveTo>
                  <a:lnTo>
                    <a:pt x="63317" y="876"/>
                  </a:lnTo>
                  <a:lnTo>
                    <a:pt x="61342" y="2729"/>
                  </a:lnTo>
                  <a:lnTo>
                    <a:pt x="58654" y="5642"/>
                  </a:lnTo>
                  <a:lnTo>
                    <a:pt x="56026" y="8534"/>
                  </a:lnTo>
                  <a:lnTo>
                    <a:pt x="54132" y="10387"/>
                  </a:lnTo>
                  <a:lnTo>
                    <a:pt x="52035" y="12138"/>
                  </a:lnTo>
                  <a:lnTo>
                    <a:pt x="49632" y="13706"/>
                  </a:lnTo>
                  <a:lnTo>
                    <a:pt x="48267" y="14419"/>
                  </a:lnTo>
                  <a:lnTo>
                    <a:pt x="47738" y="14664"/>
                  </a:lnTo>
                  <a:lnTo>
                    <a:pt x="46597" y="15071"/>
                  </a:lnTo>
                  <a:lnTo>
                    <a:pt x="44683" y="15580"/>
                  </a:lnTo>
                  <a:lnTo>
                    <a:pt x="40630" y="16293"/>
                  </a:lnTo>
                  <a:lnTo>
                    <a:pt x="37372" y="16945"/>
                  </a:lnTo>
                  <a:lnTo>
                    <a:pt x="36353" y="17372"/>
                  </a:lnTo>
                  <a:lnTo>
                    <a:pt x="35987" y="17718"/>
                  </a:lnTo>
                  <a:lnTo>
                    <a:pt x="35905" y="18166"/>
                  </a:lnTo>
                  <a:lnTo>
                    <a:pt x="36170" y="18676"/>
                  </a:lnTo>
                  <a:lnTo>
                    <a:pt x="36822" y="19287"/>
                  </a:lnTo>
                  <a:lnTo>
                    <a:pt x="37881" y="20020"/>
                  </a:lnTo>
                  <a:lnTo>
                    <a:pt x="38614" y="20447"/>
                  </a:lnTo>
                  <a:lnTo>
                    <a:pt x="39367" y="20855"/>
                  </a:lnTo>
                  <a:lnTo>
                    <a:pt x="40874" y="21527"/>
                  </a:lnTo>
                  <a:lnTo>
                    <a:pt x="42320" y="21995"/>
                  </a:lnTo>
                  <a:lnTo>
                    <a:pt x="43746" y="22301"/>
                  </a:lnTo>
                  <a:lnTo>
                    <a:pt x="45151" y="22443"/>
                  </a:lnTo>
                  <a:lnTo>
                    <a:pt x="46495" y="22423"/>
                  </a:lnTo>
                  <a:lnTo>
                    <a:pt x="47839" y="22260"/>
                  </a:lnTo>
                  <a:lnTo>
                    <a:pt x="49143" y="21954"/>
                  </a:lnTo>
                  <a:lnTo>
                    <a:pt x="50405" y="21527"/>
                  </a:lnTo>
                  <a:lnTo>
                    <a:pt x="51648" y="20977"/>
                  </a:lnTo>
                  <a:lnTo>
                    <a:pt x="53481" y="19979"/>
                  </a:lnTo>
                  <a:lnTo>
                    <a:pt x="55843" y="18309"/>
                  </a:lnTo>
                  <a:lnTo>
                    <a:pt x="58124" y="16354"/>
                  </a:lnTo>
                  <a:lnTo>
                    <a:pt x="59244" y="15275"/>
                  </a:lnTo>
                  <a:lnTo>
                    <a:pt x="59468" y="15091"/>
                  </a:lnTo>
                  <a:lnTo>
                    <a:pt x="59998" y="14806"/>
                  </a:lnTo>
                  <a:lnTo>
                    <a:pt x="60609" y="14684"/>
                  </a:lnTo>
                  <a:lnTo>
                    <a:pt x="61240" y="14664"/>
                  </a:lnTo>
                  <a:lnTo>
                    <a:pt x="61871" y="14786"/>
                  </a:lnTo>
                  <a:lnTo>
                    <a:pt x="62462" y="15030"/>
                  </a:lnTo>
                  <a:lnTo>
                    <a:pt x="62971" y="15376"/>
                  </a:lnTo>
                  <a:lnTo>
                    <a:pt x="63358" y="15845"/>
                  </a:lnTo>
                  <a:lnTo>
                    <a:pt x="63480" y="16110"/>
                  </a:lnTo>
                  <a:lnTo>
                    <a:pt x="63602" y="16496"/>
                  </a:lnTo>
                  <a:lnTo>
                    <a:pt x="63582" y="17331"/>
                  </a:lnTo>
                  <a:lnTo>
                    <a:pt x="63501" y="17739"/>
                  </a:lnTo>
                  <a:lnTo>
                    <a:pt x="63399" y="18187"/>
                  </a:lnTo>
                  <a:lnTo>
                    <a:pt x="63093" y="19022"/>
                  </a:lnTo>
                  <a:lnTo>
                    <a:pt x="62706" y="19796"/>
                  </a:lnTo>
                  <a:lnTo>
                    <a:pt x="62218" y="20488"/>
                  </a:lnTo>
                  <a:lnTo>
                    <a:pt x="61362" y="21405"/>
                  </a:lnTo>
                  <a:lnTo>
                    <a:pt x="59998" y="22443"/>
                  </a:lnTo>
                  <a:lnTo>
                    <a:pt x="58409" y="23278"/>
                  </a:lnTo>
                  <a:lnTo>
                    <a:pt x="56678" y="23971"/>
                  </a:lnTo>
                  <a:lnTo>
                    <a:pt x="53929" y="24826"/>
                  </a:lnTo>
                  <a:lnTo>
                    <a:pt x="52075" y="25355"/>
                  </a:lnTo>
                  <a:lnTo>
                    <a:pt x="50283" y="25865"/>
                  </a:lnTo>
                  <a:lnTo>
                    <a:pt x="46760" y="26618"/>
                  </a:lnTo>
                  <a:lnTo>
                    <a:pt x="43298" y="27311"/>
                  </a:lnTo>
                  <a:lnTo>
                    <a:pt x="39815" y="28186"/>
                  </a:lnTo>
                  <a:lnTo>
                    <a:pt x="38044" y="28777"/>
                  </a:lnTo>
                  <a:lnTo>
                    <a:pt x="37229" y="29103"/>
                  </a:lnTo>
                  <a:lnTo>
                    <a:pt x="35702" y="29836"/>
                  </a:lnTo>
                  <a:lnTo>
                    <a:pt x="34296" y="30671"/>
                  </a:lnTo>
                  <a:lnTo>
                    <a:pt x="32993" y="31608"/>
                  </a:lnTo>
                  <a:lnTo>
                    <a:pt x="30060" y="34133"/>
                  </a:lnTo>
                  <a:lnTo>
                    <a:pt x="26863" y="37066"/>
                  </a:lnTo>
                  <a:lnTo>
                    <a:pt x="25193" y="38267"/>
                  </a:lnTo>
                  <a:lnTo>
                    <a:pt x="24012" y="38919"/>
                  </a:lnTo>
                  <a:lnTo>
                    <a:pt x="22769" y="39428"/>
                  </a:lnTo>
                  <a:lnTo>
                    <a:pt x="21425" y="39754"/>
                  </a:lnTo>
                  <a:lnTo>
                    <a:pt x="19979" y="39876"/>
                  </a:lnTo>
                  <a:lnTo>
                    <a:pt x="18391" y="39774"/>
                  </a:lnTo>
                  <a:lnTo>
                    <a:pt x="17535" y="39611"/>
                  </a:lnTo>
                  <a:lnTo>
                    <a:pt x="16273" y="39387"/>
                  </a:lnTo>
                  <a:lnTo>
                    <a:pt x="13992" y="39143"/>
                  </a:lnTo>
                  <a:lnTo>
                    <a:pt x="11935" y="39143"/>
                  </a:lnTo>
                  <a:lnTo>
                    <a:pt x="10122" y="39367"/>
                  </a:lnTo>
                  <a:lnTo>
                    <a:pt x="8513" y="39795"/>
                  </a:lnTo>
                  <a:lnTo>
                    <a:pt x="7108" y="40365"/>
                  </a:lnTo>
                  <a:lnTo>
                    <a:pt x="5886" y="41078"/>
                  </a:lnTo>
                  <a:lnTo>
                    <a:pt x="4827" y="41892"/>
                  </a:lnTo>
                  <a:lnTo>
                    <a:pt x="3911" y="42748"/>
                  </a:lnTo>
                  <a:lnTo>
                    <a:pt x="3137" y="43664"/>
                  </a:lnTo>
                  <a:lnTo>
                    <a:pt x="2159" y="45008"/>
                  </a:lnTo>
                  <a:lnTo>
                    <a:pt x="1141" y="46637"/>
                  </a:lnTo>
                  <a:lnTo>
                    <a:pt x="550" y="47554"/>
                  </a:lnTo>
                  <a:lnTo>
                    <a:pt x="184" y="48002"/>
                  </a:lnTo>
                  <a:lnTo>
                    <a:pt x="1" y="48145"/>
                  </a:lnTo>
                  <a:lnTo>
                    <a:pt x="1324" y="49346"/>
                  </a:lnTo>
                  <a:lnTo>
                    <a:pt x="4114" y="51525"/>
                  </a:lnTo>
                  <a:lnTo>
                    <a:pt x="5601" y="52523"/>
                  </a:lnTo>
                  <a:lnTo>
                    <a:pt x="6477" y="51953"/>
                  </a:lnTo>
                  <a:lnTo>
                    <a:pt x="8249" y="50996"/>
                  </a:lnTo>
                  <a:lnTo>
                    <a:pt x="10082" y="50242"/>
                  </a:lnTo>
                  <a:lnTo>
                    <a:pt x="11935" y="49774"/>
                  </a:lnTo>
                  <a:lnTo>
                    <a:pt x="12892" y="49692"/>
                  </a:lnTo>
                  <a:lnTo>
                    <a:pt x="14358" y="49672"/>
                  </a:lnTo>
                  <a:lnTo>
                    <a:pt x="17393" y="49814"/>
                  </a:lnTo>
                  <a:lnTo>
                    <a:pt x="20448" y="49957"/>
                  </a:lnTo>
                  <a:lnTo>
                    <a:pt x="22688" y="49855"/>
                  </a:lnTo>
                  <a:lnTo>
                    <a:pt x="24134" y="49611"/>
                  </a:lnTo>
                  <a:lnTo>
                    <a:pt x="24826" y="49428"/>
                  </a:lnTo>
                  <a:lnTo>
                    <a:pt x="25580" y="49183"/>
                  </a:lnTo>
                  <a:lnTo>
                    <a:pt x="27026" y="48593"/>
                  </a:lnTo>
                  <a:lnTo>
                    <a:pt x="29164" y="47534"/>
                  </a:lnTo>
                  <a:lnTo>
                    <a:pt x="33319" y="45049"/>
                  </a:lnTo>
                  <a:lnTo>
                    <a:pt x="36048" y="43420"/>
                  </a:lnTo>
                  <a:lnTo>
                    <a:pt x="36598" y="43114"/>
                  </a:lnTo>
                  <a:lnTo>
                    <a:pt x="37718" y="42625"/>
                  </a:lnTo>
                  <a:lnTo>
                    <a:pt x="38838" y="42259"/>
                  </a:lnTo>
                  <a:lnTo>
                    <a:pt x="39958" y="42014"/>
                  </a:lnTo>
                  <a:lnTo>
                    <a:pt x="41689" y="41790"/>
                  </a:lnTo>
                  <a:lnTo>
                    <a:pt x="44011" y="41770"/>
                  </a:lnTo>
                  <a:lnTo>
                    <a:pt x="47575" y="42076"/>
                  </a:lnTo>
                  <a:lnTo>
                    <a:pt x="51240" y="42483"/>
                  </a:lnTo>
                  <a:lnTo>
                    <a:pt x="53725" y="42605"/>
                  </a:lnTo>
                  <a:lnTo>
                    <a:pt x="54988" y="42564"/>
                  </a:lnTo>
                  <a:lnTo>
                    <a:pt x="56576" y="42463"/>
                  </a:lnTo>
                  <a:lnTo>
                    <a:pt x="59814" y="42055"/>
                  </a:lnTo>
                  <a:lnTo>
                    <a:pt x="61403" y="41689"/>
                  </a:lnTo>
                  <a:lnTo>
                    <a:pt x="62014" y="40793"/>
                  </a:lnTo>
                  <a:lnTo>
                    <a:pt x="63175" y="38919"/>
                  </a:lnTo>
                  <a:lnTo>
                    <a:pt x="64234" y="36984"/>
                  </a:lnTo>
                  <a:lnTo>
                    <a:pt x="65191" y="35009"/>
                  </a:lnTo>
                  <a:lnTo>
                    <a:pt x="66046" y="32972"/>
                  </a:lnTo>
                  <a:lnTo>
                    <a:pt x="66779" y="30875"/>
                  </a:lnTo>
                  <a:lnTo>
                    <a:pt x="67411" y="28757"/>
                  </a:lnTo>
                  <a:lnTo>
                    <a:pt x="67920" y="26598"/>
                  </a:lnTo>
                  <a:lnTo>
                    <a:pt x="68307" y="24419"/>
                  </a:lnTo>
                  <a:lnTo>
                    <a:pt x="68592" y="22199"/>
                  </a:lnTo>
                  <a:lnTo>
                    <a:pt x="68735" y="19938"/>
                  </a:lnTo>
                  <a:lnTo>
                    <a:pt x="68775" y="17678"/>
                  </a:lnTo>
                  <a:lnTo>
                    <a:pt x="68673" y="15417"/>
                  </a:lnTo>
                  <a:lnTo>
                    <a:pt x="68429" y="13116"/>
                  </a:lnTo>
                  <a:lnTo>
                    <a:pt x="68062" y="10835"/>
                  </a:lnTo>
                  <a:lnTo>
                    <a:pt x="67574" y="8534"/>
                  </a:lnTo>
                  <a:lnTo>
                    <a:pt x="67268" y="7393"/>
                  </a:lnTo>
                  <a:lnTo>
                    <a:pt x="66983" y="6416"/>
                  </a:lnTo>
                  <a:lnTo>
                    <a:pt x="66352" y="4522"/>
                  </a:lnTo>
                  <a:lnTo>
                    <a:pt x="65272" y="1752"/>
                  </a:lnTo>
                  <a:lnTo>
                    <a:pt x="6441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7"/>
            <p:cNvSpPr/>
            <p:nvPr/>
          </p:nvSpPr>
          <p:spPr>
            <a:xfrm>
              <a:off x="6514910" y="1198045"/>
              <a:ext cx="4924673" cy="3402693"/>
            </a:xfrm>
            <a:custGeom>
              <a:rect b="b" l="l" r="r" t="t"/>
              <a:pathLst>
                <a:path extrusionOk="0" h="50813" w="73541">
                  <a:moveTo>
                    <a:pt x="71402" y="1"/>
                  </a:moveTo>
                  <a:lnTo>
                    <a:pt x="70140" y="306"/>
                  </a:lnTo>
                  <a:lnTo>
                    <a:pt x="67879" y="1100"/>
                  </a:lnTo>
                  <a:lnTo>
                    <a:pt x="65863" y="1997"/>
                  </a:lnTo>
                  <a:lnTo>
                    <a:pt x="64051" y="3035"/>
                  </a:lnTo>
                  <a:lnTo>
                    <a:pt x="61586" y="4726"/>
                  </a:lnTo>
                  <a:lnTo>
                    <a:pt x="58572" y="7190"/>
                  </a:lnTo>
                  <a:lnTo>
                    <a:pt x="56291" y="9043"/>
                  </a:lnTo>
                  <a:lnTo>
                    <a:pt x="54682" y="10265"/>
                  </a:lnTo>
                  <a:lnTo>
                    <a:pt x="52911" y="11426"/>
                  </a:lnTo>
                  <a:lnTo>
                    <a:pt x="50976" y="12505"/>
                  </a:lnTo>
                  <a:lnTo>
                    <a:pt x="48797" y="13483"/>
                  </a:lnTo>
                  <a:lnTo>
                    <a:pt x="46353" y="14358"/>
                  </a:lnTo>
                  <a:lnTo>
                    <a:pt x="43583" y="15051"/>
                  </a:lnTo>
                  <a:lnTo>
                    <a:pt x="40426" y="15601"/>
                  </a:lnTo>
                  <a:lnTo>
                    <a:pt x="38675" y="15784"/>
                  </a:lnTo>
                  <a:lnTo>
                    <a:pt x="37148" y="15967"/>
                  </a:lnTo>
                  <a:lnTo>
                    <a:pt x="32973" y="16639"/>
                  </a:lnTo>
                  <a:lnTo>
                    <a:pt x="26130" y="17861"/>
                  </a:lnTo>
                  <a:lnTo>
                    <a:pt x="23055" y="18330"/>
                  </a:lnTo>
                  <a:lnTo>
                    <a:pt x="22627" y="18411"/>
                  </a:lnTo>
                  <a:lnTo>
                    <a:pt x="21812" y="18615"/>
                  </a:lnTo>
                  <a:lnTo>
                    <a:pt x="21079" y="18941"/>
                  </a:lnTo>
                  <a:lnTo>
                    <a:pt x="20407" y="19348"/>
                  </a:lnTo>
                  <a:lnTo>
                    <a:pt x="19491" y="20081"/>
                  </a:lnTo>
                  <a:lnTo>
                    <a:pt x="18391" y="21283"/>
                  </a:lnTo>
                  <a:lnTo>
                    <a:pt x="16965" y="23401"/>
                  </a:lnTo>
                  <a:lnTo>
                    <a:pt x="15580" y="25702"/>
                  </a:lnTo>
                  <a:lnTo>
                    <a:pt x="14582" y="27189"/>
                  </a:lnTo>
                  <a:lnTo>
                    <a:pt x="14053" y="27881"/>
                  </a:lnTo>
                  <a:lnTo>
                    <a:pt x="13401" y="28675"/>
                  </a:lnTo>
                  <a:lnTo>
                    <a:pt x="11955" y="30060"/>
                  </a:lnTo>
                  <a:lnTo>
                    <a:pt x="10367" y="31241"/>
                  </a:lnTo>
                  <a:lnTo>
                    <a:pt x="8656" y="32280"/>
                  </a:lnTo>
                  <a:lnTo>
                    <a:pt x="6843" y="33176"/>
                  </a:lnTo>
                  <a:lnTo>
                    <a:pt x="4949" y="33930"/>
                  </a:lnTo>
                  <a:lnTo>
                    <a:pt x="1996" y="34887"/>
                  </a:lnTo>
                  <a:lnTo>
                    <a:pt x="1" y="35416"/>
                  </a:lnTo>
                  <a:lnTo>
                    <a:pt x="143" y="36007"/>
                  </a:lnTo>
                  <a:lnTo>
                    <a:pt x="306" y="36618"/>
                  </a:lnTo>
                  <a:lnTo>
                    <a:pt x="591" y="37616"/>
                  </a:lnTo>
                  <a:lnTo>
                    <a:pt x="1243" y="39551"/>
                  </a:lnTo>
                  <a:lnTo>
                    <a:pt x="1976" y="41445"/>
                  </a:lnTo>
                  <a:lnTo>
                    <a:pt x="2791" y="43277"/>
                  </a:lnTo>
                  <a:lnTo>
                    <a:pt x="3687" y="45049"/>
                  </a:lnTo>
                  <a:lnTo>
                    <a:pt x="4664" y="46780"/>
                  </a:lnTo>
                  <a:lnTo>
                    <a:pt x="6253" y="49245"/>
                  </a:lnTo>
                  <a:lnTo>
                    <a:pt x="7434" y="50813"/>
                  </a:lnTo>
                  <a:lnTo>
                    <a:pt x="8330" y="50405"/>
                  </a:lnTo>
                  <a:lnTo>
                    <a:pt x="10102" y="49489"/>
                  </a:lnTo>
                  <a:lnTo>
                    <a:pt x="12688" y="47921"/>
                  </a:lnTo>
                  <a:lnTo>
                    <a:pt x="17739" y="44255"/>
                  </a:lnTo>
                  <a:lnTo>
                    <a:pt x="22769" y="40487"/>
                  </a:lnTo>
                  <a:lnTo>
                    <a:pt x="25356" y="38756"/>
                  </a:lnTo>
                  <a:lnTo>
                    <a:pt x="27107" y="37718"/>
                  </a:lnTo>
                  <a:lnTo>
                    <a:pt x="28899" y="36761"/>
                  </a:lnTo>
                  <a:lnTo>
                    <a:pt x="30732" y="35966"/>
                  </a:lnTo>
                  <a:lnTo>
                    <a:pt x="32626" y="35315"/>
                  </a:lnTo>
                  <a:lnTo>
                    <a:pt x="34561" y="34867"/>
                  </a:lnTo>
                  <a:lnTo>
                    <a:pt x="35559" y="34704"/>
                  </a:lnTo>
                  <a:lnTo>
                    <a:pt x="37616" y="34520"/>
                  </a:lnTo>
                  <a:lnTo>
                    <a:pt x="40732" y="34418"/>
                  </a:lnTo>
                  <a:lnTo>
                    <a:pt x="42789" y="34215"/>
                  </a:lnTo>
                  <a:lnTo>
                    <a:pt x="43787" y="34011"/>
                  </a:lnTo>
                  <a:lnTo>
                    <a:pt x="44968" y="33767"/>
                  </a:lnTo>
                  <a:lnTo>
                    <a:pt x="48125" y="33095"/>
                  </a:lnTo>
                  <a:lnTo>
                    <a:pt x="50243" y="32423"/>
                  </a:lnTo>
                  <a:lnTo>
                    <a:pt x="50955" y="32036"/>
                  </a:lnTo>
                  <a:lnTo>
                    <a:pt x="51281" y="31771"/>
                  </a:lnTo>
                  <a:lnTo>
                    <a:pt x="51424" y="31486"/>
                  </a:lnTo>
                  <a:lnTo>
                    <a:pt x="51383" y="31160"/>
                  </a:lnTo>
                  <a:lnTo>
                    <a:pt x="51098" y="30834"/>
                  </a:lnTo>
                  <a:lnTo>
                    <a:pt x="50589" y="30488"/>
                  </a:lnTo>
                  <a:lnTo>
                    <a:pt x="50222" y="30305"/>
                  </a:lnTo>
                  <a:lnTo>
                    <a:pt x="49509" y="29999"/>
                  </a:lnTo>
                  <a:lnTo>
                    <a:pt x="48165" y="29531"/>
                  </a:lnTo>
                  <a:lnTo>
                    <a:pt x="46394" y="29022"/>
                  </a:lnTo>
                  <a:lnTo>
                    <a:pt x="44927" y="28533"/>
                  </a:lnTo>
                  <a:lnTo>
                    <a:pt x="44092" y="28085"/>
                  </a:lnTo>
                  <a:lnTo>
                    <a:pt x="43400" y="27453"/>
                  </a:lnTo>
                  <a:lnTo>
                    <a:pt x="42830" y="26557"/>
                  </a:lnTo>
                  <a:lnTo>
                    <a:pt x="42606" y="25967"/>
                  </a:lnTo>
                  <a:lnTo>
                    <a:pt x="42504" y="25661"/>
                  </a:lnTo>
                  <a:lnTo>
                    <a:pt x="42463" y="25132"/>
                  </a:lnTo>
                  <a:lnTo>
                    <a:pt x="42606" y="24663"/>
                  </a:lnTo>
                  <a:lnTo>
                    <a:pt x="42870" y="24276"/>
                  </a:lnTo>
                  <a:lnTo>
                    <a:pt x="43502" y="23788"/>
                  </a:lnTo>
                  <a:lnTo>
                    <a:pt x="44703" y="23319"/>
                  </a:lnTo>
                  <a:lnTo>
                    <a:pt x="46984" y="22871"/>
                  </a:lnTo>
                  <a:lnTo>
                    <a:pt x="50222" y="22464"/>
                  </a:lnTo>
                  <a:lnTo>
                    <a:pt x="51546" y="22179"/>
                  </a:lnTo>
                  <a:lnTo>
                    <a:pt x="52340" y="21955"/>
                  </a:lnTo>
                  <a:lnTo>
                    <a:pt x="53868" y="21303"/>
                  </a:lnTo>
                  <a:lnTo>
                    <a:pt x="55334" y="20448"/>
                  </a:lnTo>
                  <a:lnTo>
                    <a:pt x="56760" y="19409"/>
                  </a:lnTo>
                  <a:lnTo>
                    <a:pt x="58144" y="18248"/>
                  </a:lnTo>
                  <a:lnTo>
                    <a:pt x="59509" y="16945"/>
                  </a:lnTo>
                  <a:lnTo>
                    <a:pt x="61484" y="14847"/>
                  </a:lnTo>
                  <a:lnTo>
                    <a:pt x="65374" y="10326"/>
                  </a:lnTo>
                  <a:lnTo>
                    <a:pt x="68653" y="6782"/>
                  </a:lnTo>
                  <a:lnTo>
                    <a:pt x="70018" y="5499"/>
                  </a:lnTo>
                  <a:lnTo>
                    <a:pt x="71382" y="4318"/>
                  </a:lnTo>
                  <a:lnTo>
                    <a:pt x="72808" y="3320"/>
                  </a:lnTo>
                  <a:lnTo>
                    <a:pt x="73541" y="2872"/>
                  </a:lnTo>
                  <a:lnTo>
                    <a:pt x="72502" y="1406"/>
                  </a:lnTo>
                  <a:lnTo>
                    <a:pt x="7140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7"/>
            <p:cNvSpPr/>
            <p:nvPr/>
          </p:nvSpPr>
          <p:spPr>
            <a:xfrm>
              <a:off x="6434485" y="216137"/>
              <a:ext cx="4570093" cy="3090368"/>
            </a:xfrm>
            <a:custGeom>
              <a:rect b="b" l="l" r="r" t="t"/>
              <a:pathLst>
                <a:path extrusionOk="0" h="46149" w="68246">
                  <a:moveTo>
                    <a:pt x="47187" y="1"/>
                  </a:moveTo>
                  <a:lnTo>
                    <a:pt x="46658" y="530"/>
                  </a:lnTo>
                  <a:lnTo>
                    <a:pt x="45456" y="1487"/>
                  </a:lnTo>
                  <a:lnTo>
                    <a:pt x="44112" y="2302"/>
                  </a:lnTo>
                  <a:lnTo>
                    <a:pt x="42666" y="3015"/>
                  </a:lnTo>
                  <a:lnTo>
                    <a:pt x="40365" y="3911"/>
                  </a:lnTo>
                  <a:lnTo>
                    <a:pt x="37208" y="4868"/>
                  </a:lnTo>
                  <a:lnTo>
                    <a:pt x="35660" y="5255"/>
                  </a:lnTo>
                  <a:lnTo>
                    <a:pt x="32463" y="6049"/>
                  </a:lnTo>
                  <a:lnTo>
                    <a:pt x="26150" y="7821"/>
                  </a:lnTo>
                  <a:lnTo>
                    <a:pt x="19877" y="9776"/>
                  </a:lnTo>
                  <a:lnTo>
                    <a:pt x="13665" y="11874"/>
                  </a:lnTo>
                  <a:lnTo>
                    <a:pt x="10570" y="12973"/>
                  </a:lnTo>
                  <a:lnTo>
                    <a:pt x="9592" y="14093"/>
                  </a:lnTo>
                  <a:lnTo>
                    <a:pt x="7780" y="16415"/>
                  </a:lnTo>
                  <a:lnTo>
                    <a:pt x="6945" y="17617"/>
                  </a:lnTo>
                  <a:lnTo>
                    <a:pt x="7576" y="18024"/>
                  </a:lnTo>
                  <a:lnTo>
                    <a:pt x="8981" y="18594"/>
                  </a:lnTo>
                  <a:lnTo>
                    <a:pt x="9674" y="18737"/>
                  </a:lnTo>
                  <a:lnTo>
                    <a:pt x="10224" y="18778"/>
                  </a:lnTo>
                  <a:lnTo>
                    <a:pt x="11751" y="18778"/>
                  </a:lnTo>
                  <a:lnTo>
                    <a:pt x="13523" y="18737"/>
                  </a:lnTo>
                  <a:lnTo>
                    <a:pt x="15254" y="18757"/>
                  </a:lnTo>
                  <a:lnTo>
                    <a:pt x="16272" y="18920"/>
                  </a:lnTo>
                  <a:lnTo>
                    <a:pt x="16761" y="19103"/>
                  </a:lnTo>
                  <a:lnTo>
                    <a:pt x="17066" y="19368"/>
                  </a:lnTo>
                  <a:lnTo>
                    <a:pt x="17107" y="19735"/>
                  </a:lnTo>
                  <a:lnTo>
                    <a:pt x="16883" y="20203"/>
                  </a:lnTo>
                  <a:lnTo>
                    <a:pt x="16333" y="20814"/>
                  </a:lnTo>
                  <a:lnTo>
                    <a:pt x="15417" y="21568"/>
                  </a:lnTo>
                  <a:lnTo>
                    <a:pt x="14093" y="22484"/>
                  </a:lnTo>
                  <a:lnTo>
                    <a:pt x="13258" y="23014"/>
                  </a:lnTo>
                  <a:lnTo>
                    <a:pt x="7434" y="26028"/>
                  </a:lnTo>
                  <a:lnTo>
                    <a:pt x="1609" y="29062"/>
                  </a:lnTo>
                  <a:lnTo>
                    <a:pt x="1324" y="30080"/>
                  </a:lnTo>
                  <a:lnTo>
                    <a:pt x="835" y="32158"/>
                  </a:lnTo>
                  <a:lnTo>
                    <a:pt x="468" y="34255"/>
                  </a:lnTo>
                  <a:lnTo>
                    <a:pt x="204" y="36373"/>
                  </a:lnTo>
                  <a:lnTo>
                    <a:pt x="41" y="38532"/>
                  </a:lnTo>
                  <a:lnTo>
                    <a:pt x="0" y="40691"/>
                  </a:lnTo>
                  <a:lnTo>
                    <a:pt x="82" y="42870"/>
                  </a:lnTo>
                  <a:lnTo>
                    <a:pt x="285" y="45049"/>
                  </a:lnTo>
                  <a:lnTo>
                    <a:pt x="428" y="46149"/>
                  </a:lnTo>
                  <a:lnTo>
                    <a:pt x="1751" y="45579"/>
                  </a:lnTo>
                  <a:lnTo>
                    <a:pt x="4338" y="44296"/>
                  </a:lnTo>
                  <a:lnTo>
                    <a:pt x="6660" y="42870"/>
                  </a:lnTo>
                  <a:lnTo>
                    <a:pt x="8146" y="41689"/>
                  </a:lnTo>
                  <a:lnTo>
                    <a:pt x="8981" y="40854"/>
                  </a:lnTo>
                  <a:lnTo>
                    <a:pt x="9348" y="40406"/>
                  </a:lnTo>
                  <a:lnTo>
                    <a:pt x="10488" y="38899"/>
                  </a:lnTo>
                  <a:lnTo>
                    <a:pt x="12525" y="36129"/>
                  </a:lnTo>
                  <a:lnTo>
                    <a:pt x="14073" y="34235"/>
                  </a:lnTo>
                  <a:lnTo>
                    <a:pt x="15193" y="33033"/>
                  </a:lnTo>
                  <a:lnTo>
                    <a:pt x="16455" y="31913"/>
                  </a:lnTo>
                  <a:lnTo>
                    <a:pt x="17881" y="30834"/>
                  </a:lnTo>
                  <a:lnTo>
                    <a:pt x="18696" y="30304"/>
                  </a:lnTo>
                  <a:lnTo>
                    <a:pt x="19551" y="29795"/>
                  </a:lnTo>
                  <a:lnTo>
                    <a:pt x="21302" y="28920"/>
                  </a:lnTo>
                  <a:lnTo>
                    <a:pt x="23135" y="28207"/>
                  </a:lnTo>
                  <a:lnTo>
                    <a:pt x="25009" y="27616"/>
                  </a:lnTo>
                  <a:lnTo>
                    <a:pt x="27901" y="26944"/>
                  </a:lnTo>
                  <a:lnTo>
                    <a:pt x="31872" y="26292"/>
                  </a:lnTo>
                  <a:lnTo>
                    <a:pt x="35884" y="25804"/>
                  </a:lnTo>
                  <a:lnTo>
                    <a:pt x="39896" y="25254"/>
                  </a:lnTo>
                  <a:lnTo>
                    <a:pt x="42870" y="24704"/>
                  </a:lnTo>
                  <a:lnTo>
                    <a:pt x="44804" y="24256"/>
                  </a:lnTo>
                  <a:lnTo>
                    <a:pt x="46719" y="23665"/>
                  </a:lnTo>
                  <a:lnTo>
                    <a:pt x="48572" y="22973"/>
                  </a:lnTo>
                  <a:lnTo>
                    <a:pt x="49468" y="22545"/>
                  </a:lnTo>
                  <a:lnTo>
                    <a:pt x="50731" y="21914"/>
                  </a:lnTo>
                  <a:lnTo>
                    <a:pt x="53154" y="20427"/>
                  </a:lnTo>
                  <a:lnTo>
                    <a:pt x="56596" y="17881"/>
                  </a:lnTo>
                  <a:lnTo>
                    <a:pt x="59936" y="15214"/>
                  </a:lnTo>
                  <a:lnTo>
                    <a:pt x="62197" y="13483"/>
                  </a:lnTo>
                  <a:lnTo>
                    <a:pt x="64539" y="11935"/>
                  </a:lnTo>
                  <a:lnTo>
                    <a:pt x="66983" y="10591"/>
                  </a:lnTo>
                  <a:lnTo>
                    <a:pt x="68245" y="10061"/>
                  </a:lnTo>
                  <a:lnTo>
                    <a:pt x="67329" y="9247"/>
                  </a:lnTo>
                  <a:lnTo>
                    <a:pt x="65374" y="7699"/>
                  </a:lnTo>
                  <a:lnTo>
                    <a:pt x="64355" y="6966"/>
                  </a:lnTo>
                  <a:lnTo>
                    <a:pt x="63398" y="7332"/>
                  </a:lnTo>
                  <a:lnTo>
                    <a:pt x="61402" y="7984"/>
                  </a:lnTo>
                  <a:lnTo>
                    <a:pt x="59366" y="8473"/>
                  </a:lnTo>
                  <a:lnTo>
                    <a:pt x="57309" y="8839"/>
                  </a:lnTo>
                  <a:lnTo>
                    <a:pt x="56270" y="8941"/>
                  </a:lnTo>
                  <a:lnTo>
                    <a:pt x="54661" y="9084"/>
                  </a:lnTo>
                  <a:lnTo>
                    <a:pt x="51403" y="9165"/>
                  </a:lnTo>
                  <a:lnTo>
                    <a:pt x="48165" y="9287"/>
                  </a:lnTo>
                  <a:lnTo>
                    <a:pt x="45782" y="9572"/>
                  </a:lnTo>
                  <a:lnTo>
                    <a:pt x="44193" y="9898"/>
                  </a:lnTo>
                  <a:lnTo>
                    <a:pt x="43420" y="10122"/>
                  </a:lnTo>
                  <a:lnTo>
                    <a:pt x="42259" y="10509"/>
                  </a:lnTo>
                  <a:lnTo>
                    <a:pt x="40161" y="11466"/>
                  </a:lnTo>
                  <a:lnTo>
                    <a:pt x="37310" y="13177"/>
                  </a:lnTo>
                  <a:lnTo>
                    <a:pt x="34601" y="14969"/>
                  </a:lnTo>
                  <a:lnTo>
                    <a:pt x="32768" y="16049"/>
                  </a:lnTo>
                  <a:lnTo>
                    <a:pt x="30793" y="16985"/>
                  </a:lnTo>
                  <a:lnTo>
                    <a:pt x="29184" y="17515"/>
                  </a:lnTo>
                  <a:lnTo>
                    <a:pt x="28023" y="17780"/>
                  </a:lnTo>
                  <a:lnTo>
                    <a:pt x="27433" y="17861"/>
                  </a:lnTo>
                  <a:lnTo>
                    <a:pt x="26822" y="17617"/>
                  </a:lnTo>
                  <a:lnTo>
                    <a:pt x="25701" y="16945"/>
                  </a:lnTo>
                  <a:lnTo>
                    <a:pt x="25070" y="16313"/>
                  </a:lnTo>
                  <a:lnTo>
                    <a:pt x="24785" y="15865"/>
                  </a:lnTo>
                  <a:lnTo>
                    <a:pt x="24704" y="15377"/>
                  </a:lnTo>
                  <a:lnTo>
                    <a:pt x="24805" y="14867"/>
                  </a:lnTo>
                  <a:lnTo>
                    <a:pt x="24968" y="14623"/>
                  </a:lnTo>
                  <a:lnTo>
                    <a:pt x="25335" y="14114"/>
                  </a:lnTo>
                  <a:lnTo>
                    <a:pt x="26272" y="13320"/>
                  </a:lnTo>
                  <a:lnTo>
                    <a:pt x="27921" y="12403"/>
                  </a:lnTo>
                  <a:lnTo>
                    <a:pt x="29103" y="11955"/>
                  </a:lnTo>
                  <a:lnTo>
                    <a:pt x="40996" y="7312"/>
                  </a:lnTo>
                  <a:lnTo>
                    <a:pt x="52869" y="2689"/>
                  </a:lnTo>
                  <a:lnTo>
                    <a:pt x="53806" y="2322"/>
                  </a:lnTo>
                  <a:lnTo>
                    <a:pt x="54722" y="1956"/>
                  </a:lnTo>
                  <a:lnTo>
                    <a:pt x="52890" y="1324"/>
                  </a:lnTo>
                  <a:lnTo>
                    <a:pt x="49122" y="347"/>
                  </a:lnTo>
                  <a:lnTo>
                    <a:pt x="4718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7"/>
            <p:cNvSpPr/>
            <p:nvPr/>
          </p:nvSpPr>
          <p:spPr>
            <a:xfrm>
              <a:off x="7142238" y="183391"/>
              <a:ext cx="2452191" cy="901550"/>
            </a:xfrm>
            <a:custGeom>
              <a:rect b="b" l="l" r="r" t="t"/>
              <a:pathLst>
                <a:path extrusionOk="0" h="13463" w="36619">
                  <a:moveTo>
                    <a:pt x="31079" y="1"/>
                  </a:moveTo>
                  <a:lnTo>
                    <a:pt x="29185" y="21"/>
                  </a:lnTo>
                  <a:lnTo>
                    <a:pt x="27963" y="62"/>
                  </a:lnTo>
                  <a:lnTo>
                    <a:pt x="25519" y="286"/>
                  </a:lnTo>
                  <a:lnTo>
                    <a:pt x="23055" y="652"/>
                  </a:lnTo>
                  <a:lnTo>
                    <a:pt x="20611" y="1182"/>
                  </a:lnTo>
                  <a:lnTo>
                    <a:pt x="19369" y="1508"/>
                  </a:lnTo>
                  <a:lnTo>
                    <a:pt x="18167" y="1854"/>
                  </a:lnTo>
                  <a:lnTo>
                    <a:pt x="15805" y="2669"/>
                  </a:lnTo>
                  <a:lnTo>
                    <a:pt x="13524" y="3605"/>
                  </a:lnTo>
                  <a:lnTo>
                    <a:pt x="11324" y="4664"/>
                  </a:lnTo>
                  <a:lnTo>
                    <a:pt x="9206" y="5866"/>
                  </a:lnTo>
                  <a:lnTo>
                    <a:pt x="7190" y="7149"/>
                  </a:lnTo>
                  <a:lnTo>
                    <a:pt x="5255" y="8554"/>
                  </a:lnTo>
                  <a:lnTo>
                    <a:pt x="3422" y="10082"/>
                  </a:lnTo>
                  <a:lnTo>
                    <a:pt x="2547" y="10876"/>
                  </a:lnTo>
                  <a:lnTo>
                    <a:pt x="1243" y="12139"/>
                  </a:lnTo>
                  <a:lnTo>
                    <a:pt x="1" y="13462"/>
                  </a:lnTo>
                  <a:lnTo>
                    <a:pt x="3096" y="12363"/>
                  </a:lnTo>
                  <a:lnTo>
                    <a:pt x="9308" y="10265"/>
                  </a:lnTo>
                  <a:lnTo>
                    <a:pt x="15581" y="8310"/>
                  </a:lnTo>
                  <a:lnTo>
                    <a:pt x="21894" y="6538"/>
                  </a:lnTo>
                  <a:lnTo>
                    <a:pt x="25091" y="5744"/>
                  </a:lnTo>
                  <a:lnTo>
                    <a:pt x="26639" y="5357"/>
                  </a:lnTo>
                  <a:lnTo>
                    <a:pt x="29796" y="4400"/>
                  </a:lnTo>
                  <a:lnTo>
                    <a:pt x="32097" y="3504"/>
                  </a:lnTo>
                  <a:lnTo>
                    <a:pt x="33543" y="2791"/>
                  </a:lnTo>
                  <a:lnTo>
                    <a:pt x="34887" y="1976"/>
                  </a:lnTo>
                  <a:lnTo>
                    <a:pt x="36089" y="1019"/>
                  </a:lnTo>
                  <a:lnTo>
                    <a:pt x="36618" y="490"/>
                  </a:lnTo>
                  <a:lnTo>
                    <a:pt x="34785" y="245"/>
                  </a:lnTo>
                  <a:lnTo>
                    <a:pt x="3107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7"/>
            <p:cNvSpPr/>
            <p:nvPr/>
          </p:nvSpPr>
          <p:spPr>
            <a:xfrm>
              <a:off x="8047806" y="4750672"/>
              <a:ext cx="3027689" cy="904295"/>
            </a:xfrm>
            <a:custGeom>
              <a:rect b="b" l="l" r="r" t="t"/>
              <a:pathLst>
                <a:path extrusionOk="0" h="13504" w="45213">
                  <a:moveTo>
                    <a:pt x="33217" y="1"/>
                  </a:moveTo>
                  <a:lnTo>
                    <a:pt x="32423" y="62"/>
                  </a:lnTo>
                  <a:lnTo>
                    <a:pt x="31975" y="103"/>
                  </a:lnTo>
                  <a:lnTo>
                    <a:pt x="31079" y="306"/>
                  </a:lnTo>
                  <a:lnTo>
                    <a:pt x="29734" y="775"/>
                  </a:lnTo>
                  <a:lnTo>
                    <a:pt x="27942" y="1691"/>
                  </a:lnTo>
                  <a:lnTo>
                    <a:pt x="26170" y="2811"/>
                  </a:lnTo>
                  <a:lnTo>
                    <a:pt x="23503" y="4726"/>
                  </a:lnTo>
                  <a:lnTo>
                    <a:pt x="20916" y="6538"/>
                  </a:lnTo>
                  <a:lnTo>
                    <a:pt x="19226" y="7557"/>
                  </a:lnTo>
                  <a:lnTo>
                    <a:pt x="18411" y="7943"/>
                  </a:lnTo>
                  <a:lnTo>
                    <a:pt x="17495" y="8330"/>
                  </a:lnTo>
                  <a:lnTo>
                    <a:pt x="15702" y="8901"/>
                  </a:lnTo>
                  <a:lnTo>
                    <a:pt x="13931" y="9308"/>
                  </a:lnTo>
                  <a:lnTo>
                    <a:pt x="12159" y="9552"/>
                  </a:lnTo>
                  <a:lnTo>
                    <a:pt x="9471" y="9715"/>
                  </a:lnTo>
                  <a:lnTo>
                    <a:pt x="5764" y="9634"/>
                  </a:lnTo>
                  <a:lnTo>
                    <a:pt x="3809" y="9573"/>
                  </a:lnTo>
                  <a:lnTo>
                    <a:pt x="2852" y="9532"/>
                  </a:lnTo>
                  <a:lnTo>
                    <a:pt x="1385" y="9573"/>
                  </a:lnTo>
                  <a:lnTo>
                    <a:pt x="449" y="9736"/>
                  </a:lnTo>
                  <a:lnTo>
                    <a:pt x="1" y="9899"/>
                  </a:lnTo>
                  <a:lnTo>
                    <a:pt x="1650" y="10611"/>
                  </a:lnTo>
                  <a:lnTo>
                    <a:pt x="5051" y="11793"/>
                  </a:lnTo>
                  <a:lnTo>
                    <a:pt x="8554" y="12689"/>
                  </a:lnTo>
                  <a:lnTo>
                    <a:pt x="12159" y="13259"/>
                  </a:lnTo>
                  <a:lnTo>
                    <a:pt x="13971" y="13401"/>
                  </a:lnTo>
                  <a:lnTo>
                    <a:pt x="15662" y="13503"/>
                  </a:lnTo>
                  <a:lnTo>
                    <a:pt x="19083" y="13442"/>
                  </a:lnTo>
                  <a:lnTo>
                    <a:pt x="22525" y="13116"/>
                  </a:lnTo>
                  <a:lnTo>
                    <a:pt x="25967" y="12465"/>
                  </a:lnTo>
                  <a:lnTo>
                    <a:pt x="27698" y="12017"/>
                  </a:lnTo>
                  <a:lnTo>
                    <a:pt x="29246" y="11548"/>
                  </a:lnTo>
                  <a:lnTo>
                    <a:pt x="30753" y="11039"/>
                  </a:lnTo>
                  <a:lnTo>
                    <a:pt x="31791" y="10652"/>
                  </a:lnTo>
                  <a:lnTo>
                    <a:pt x="33808" y="9776"/>
                  </a:lnTo>
                  <a:lnTo>
                    <a:pt x="35763" y="8819"/>
                  </a:lnTo>
                  <a:lnTo>
                    <a:pt x="37657" y="7781"/>
                  </a:lnTo>
                  <a:lnTo>
                    <a:pt x="39469" y="6640"/>
                  </a:lnTo>
                  <a:lnTo>
                    <a:pt x="41200" y="5398"/>
                  </a:lnTo>
                  <a:lnTo>
                    <a:pt x="42870" y="4094"/>
                  </a:lnTo>
                  <a:lnTo>
                    <a:pt x="44459" y="2689"/>
                  </a:lnTo>
                  <a:lnTo>
                    <a:pt x="45212" y="1976"/>
                  </a:lnTo>
                  <a:lnTo>
                    <a:pt x="44438" y="1956"/>
                  </a:lnTo>
                  <a:lnTo>
                    <a:pt x="42870" y="1773"/>
                  </a:lnTo>
                  <a:lnTo>
                    <a:pt x="40467" y="1284"/>
                  </a:lnTo>
                  <a:lnTo>
                    <a:pt x="37229" y="490"/>
                  </a:lnTo>
                  <a:lnTo>
                    <a:pt x="34826" y="82"/>
                  </a:lnTo>
                  <a:lnTo>
                    <a:pt x="3321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7"/>
            <p:cNvSpPr/>
            <p:nvPr/>
          </p:nvSpPr>
          <p:spPr>
            <a:xfrm>
              <a:off x="11071343" y="4818909"/>
              <a:ext cx="66898" cy="8237"/>
            </a:xfrm>
            <a:custGeom>
              <a:rect b="b" l="l" r="r" t="t"/>
              <a:pathLst>
                <a:path extrusionOk="0" h="123" w="999">
                  <a:moveTo>
                    <a:pt x="0" y="0"/>
                  </a:moveTo>
                  <a:lnTo>
                    <a:pt x="896" y="122"/>
                  </a:lnTo>
                  <a:lnTo>
                    <a:pt x="957" y="61"/>
                  </a:lnTo>
                  <a:lnTo>
                    <a:pt x="998" y="21"/>
                  </a:lnTo>
                  <a:lnTo>
                    <a:pt x="509" y="0"/>
                  </a:lnTo>
                  <a:close/>
                </a:path>
              </a:pathLst>
            </a:custGeom>
            <a:solidFill>
              <a:srgbClr val="F06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68" name="Google Shape;368;p27"/>
          <p:cNvPicPr preferRelativeResize="0"/>
          <p:nvPr/>
        </p:nvPicPr>
        <p:blipFill rotWithShape="1">
          <a:blip r:embed="rId3">
            <a:alphaModFix/>
          </a:blip>
          <a:srcRect b="24795" l="0" r="0" t="0"/>
          <a:stretch/>
        </p:blipFill>
        <p:spPr>
          <a:xfrm>
            <a:off x="7704775" y="1908825"/>
            <a:ext cx="1341001" cy="1344650"/>
          </a:xfrm>
          <a:prstGeom prst="rect">
            <a:avLst/>
          </a:prstGeom>
          <a:noFill/>
          <a:ln>
            <a:noFill/>
          </a:ln>
        </p:spPr>
      </p:pic>
      <p:pic>
        <p:nvPicPr>
          <p:cNvPr id="369" name="Google Shape;369;p27"/>
          <p:cNvPicPr preferRelativeResize="0"/>
          <p:nvPr/>
        </p:nvPicPr>
        <p:blipFill>
          <a:blip r:embed="rId4">
            <a:alphaModFix/>
          </a:blip>
          <a:stretch>
            <a:fillRect/>
          </a:stretch>
        </p:blipFill>
        <p:spPr>
          <a:xfrm>
            <a:off x="6074425" y="281697"/>
            <a:ext cx="1950075" cy="146254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28"/>
          <p:cNvSpPr txBox="1"/>
          <p:nvPr>
            <p:ph type="title"/>
          </p:nvPr>
        </p:nvSpPr>
        <p:spPr>
          <a:xfrm>
            <a:off x="2844375" y="225725"/>
            <a:ext cx="4217400" cy="105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a:t>Selection and Organization Process</a:t>
            </a:r>
            <a:endParaRPr/>
          </a:p>
        </p:txBody>
      </p:sp>
      <p:sp>
        <p:nvSpPr>
          <p:cNvPr id="375" name="Google Shape;375;p28"/>
          <p:cNvSpPr txBox="1"/>
          <p:nvPr>
            <p:ph idx="1" type="subTitle"/>
          </p:nvPr>
        </p:nvSpPr>
        <p:spPr>
          <a:xfrm>
            <a:off x="2980750" y="1165975"/>
            <a:ext cx="6253200" cy="33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With the help of my mentor, I identified five main categories that would make up the digital exhibit:</a:t>
            </a:r>
            <a:endParaRPr/>
          </a:p>
          <a:p>
            <a:pPr indent="-342900" lvl="0" marL="457200" rtl="0" algn="l">
              <a:spcBef>
                <a:spcPts val="0"/>
              </a:spcBef>
              <a:spcAft>
                <a:spcPts val="0"/>
              </a:spcAft>
              <a:buSzPts val="1800"/>
              <a:buChar char="★"/>
            </a:pPr>
            <a:r>
              <a:rPr lang="en-GB"/>
              <a:t>The Search for Planet X</a:t>
            </a:r>
            <a:endParaRPr/>
          </a:p>
          <a:p>
            <a:pPr indent="-342900" lvl="0" marL="457200" rtl="0" algn="l">
              <a:spcBef>
                <a:spcPts val="0"/>
              </a:spcBef>
              <a:spcAft>
                <a:spcPts val="0"/>
              </a:spcAft>
              <a:buSzPts val="1800"/>
              <a:buChar char="★"/>
            </a:pPr>
            <a:r>
              <a:rPr lang="en-GB"/>
              <a:t>Discovery</a:t>
            </a:r>
            <a:endParaRPr/>
          </a:p>
          <a:p>
            <a:pPr indent="-342900" lvl="0" marL="457200" rtl="0" algn="l">
              <a:spcBef>
                <a:spcPts val="0"/>
              </a:spcBef>
              <a:spcAft>
                <a:spcPts val="0"/>
              </a:spcAft>
              <a:buSzPts val="1800"/>
              <a:buChar char="★"/>
            </a:pPr>
            <a:r>
              <a:rPr lang="en-GB"/>
              <a:t>Public Reaction</a:t>
            </a:r>
            <a:endParaRPr/>
          </a:p>
          <a:p>
            <a:pPr indent="-342900" lvl="0" marL="457200" rtl="0" algn="l">
              <a:spcBef>
                <a:spcPts val="0"/>
              </a:spcBef>
              <a:spcAft>
                <a:spcPts val="0"/>
              </a:spcAft>
              <a:buSzPts val="1800"/>
              <a:buChar char="★"/>
            </a:pPr>
            <a:r>
              <a:rPr lang="en-GB"/>
              <a:t>New Horizons</a:t>
            </a:r>
            <a:endParaRPr/>
          </a:p>
          <a:p>
            <a:pPr indent="-342900" lvl="0" marL="457200" rtl="0" algn="l">
              <a:spcBef>
                <a:spcPts val="0"/>
              </a:spcBef>
              <a:spcAft>
                <a:spcPts val="0"/>
              </a:spcAft>
              <a:buSzPts val="1800"/>
              <a:buChar char="★"/>
            </a:pPr>
            <a:r>
              <a:rPr lang="en-GB"/>
              <a:t>Pop Culture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Using this framework, I </a:t>
            </a:r>
            <a:r>
              <a:rPr lang="en-GB"/>
              <a:t>selected documents and objects that were most relevant to the five categories. I digitized materials from the Pluto Collection and also utilized other resources, like the Arizona Memory Project where my mentor had already digitized some important artifacts related to Pluto.</a:t>
            </a:r>
            <a:endParaRPr/>
          </a:p>
        </p:txBody>
      </p:sp>
      <p:grpSp>
        <p:nvGrpSpPr>
          <p:cNvPr id="376" name="Google Shape;376;p28"/>
          <p:cNvGrpSpPr/>
          <p:nvPr/>
        </p:nvGrpSpPr>
        <p:grpSpPr>
          <a:xfrm>
            <a:off x="583622" y="1391193"/>
            <a:ext cx="2260763" cy="2238385"/>
            <a:chOff x="720000" y="1372400"/>
            <a:chExt cx="3077123" cy="3077241"/>
          </a:xfrm>
        </p:grpSpPr>
        <p:sp>
          <p:nvSpPr>
            <p:cNvPr id="377" name="Google Shape;377;p28"/>
            <p:cNvSpPr/>
            <p:nvPr/>
          </p:nvSpPr>
          <p:spPr>
            <a:xfrm>
              <a:off x="720000" y="1372400"/>
              <a:ext cx="3077123" cy="3077241"/>
            </a:xfrm>
            <a:custGeom>
              <a:rect b="b" l="l" r="r" t="t"/>
              <a:pathLst>
                <a:path extrusionOk="0" h="26258" w="26257">
                  <a:moveTo>
                    <a:pt x="13128" y="1"/>
                  </a:moveTo>
                  <a:lnTo>
                    <a:pt x="12449" y="26"/>
                  </a:lnTo>
                  <a:lnTo>
                    <a:pt x="11142" y="152"/>
                  </a:lnTo>
                  <a:lnTo>
                    <a:pt x="9859" y="428"/>
                  </a:lnTo>
                  <a:lnTo>
                    <a:pt x="8601" y="806"/>
                  </a:lnTo>
                  <a:lnTo>
                    <a:pt x="7444" y="1309"/>
                  </a:lnTo>
                  <a:lnTo>
                    <a:pt x="6313" y="1912"/>
                  </a:lnTo>
                  <a:lnTo>
                    <a:pt x="5282" y="2616"/>
                  </a:lnTo>
                  <a:lnTo>
                    <a:pt x="4301" y="3421"/>
                  </a:lnTo>
                  <a:lnTo>
                    <a:pt x="3420" y="4301"/>
                  </a:lnTo>
                  <a:lnTo>
                    <a:pt x="2616" y="5282"/>
                  </a:lnTo>
                  <a:lnTo>
                    <a:pt x="1886" y="6339"/>
                  </a:lnTo>
                  <a:lnTo>
                    <a:pt x="1283" y="7445"/>
                  </a:lnTo>
                  <a:lnTo>
                    <a:pt x="805" y="8627"/>
                  </a:lnTo>
                  <a:lnTo>
                    <a:pt x="402" y="9860"/>
                  </a:lnTo>
                  <a:lnTo>
                    <a:pt x="151" y="11142"/>
                  </a:lnTo>
                  <a:lnTo>
                    <a:pt x="0" y="12475"/>
                  </a:lnTo>
                  <a:lnTo>
                    <a:pt x="0" y="13129"/>
                  </a:lnTo>
                  <a:lnTo>
                    <a:pt x="0" y="13808"/>
                  </a:lnTo>
                  <a:lnTo>
                    <a:pt x="151" y="15141"/>
                  </a:lnTo>
                  <a:lnTo>
                    <a:pt x="402" y="16424"/>
                  </a:lnTo>
                  <a:lnTo>
                    <a:pt x="805" y="17656"/>
                  </a:lnTo>
                  <a:lnTo>
                    <a:pt x="1283" y="18838"/>
                  </a:lnTo>
                  <a:lnTo>
                    <a:pt x="1886" y="19945"/>
                  </a:lnTo>
                  <a:lnTo>
                    <a:pt x="2616" y="21001"/>
                  </a:lnTo>
                  <a:lnTo>
                    <a:pt x="3420" y="21982"/>
                  </a:lnTo>
                  <a:lnTo>
                    <a:pt x="4301" y="22862"/>
                  </a:lnTo>
                  <a:lnTo>
                    <a:pt x="5282" y="23667"/>
                  </a:lnTo>
                  <a:lnTo>
                    <a:pt x="6313" y="24371"/>
                  </a:lnTo>
                  <a:lnTo>
                    <a:pt x="7444" y="24975"/>
                  </a:lnTo>
                  <a:lnTo>
                    <a:pt x="8601" y="25478"/>
                  </a:lnTo>
                  <a:lnTo>
                    <a:pt x="9859" y="25855"/>
                  </a:lnTo>
                  <a:lnTo>
                    <a:pt x="11142" y="26132"/>
                  </a:lnTo>
                  <a:lnTo>
                    <a:pt x="12449" y="26257"/>
                  </a:lnTo>
                  <a:lnTo>
                    <a:pt x="13807" y="26257"/>
                  </a:lnTo>
                  <a:lnTo>
                    <a:pt x="15140" y="26132"/>
                  </a:lnTo>
                  <a:lnTo>
                    <a:pt x="16423" y="25855"/>
                  </a:lnTo>
                  <a:lnTo>
                    <a:pt x="17655" y="25478"/>
                  </a:lnTo>
                  <a:lnTo>
                    <a:pt x="18812" y="24975"/>
                  </a:lnTo>
                  <a:lnTo>
                    <a:pt x="19944" y="24371"/>
                  </a:lnTo>
                  <a:lnTo>
                    <a:pt x="21000" y="23667"/>
                  </a:lnTo>
                  <a:lnTo>
                    <a:pt x="21956" y="22862"/>
                  </a:lnTo>
                  <a:lnTo>
                    <a:pt x="22861" y="21982"/>
                  </a:lnTo>
                  <a:lnTo>
                    <a:pt x="23666" y="21001"/>
                  </a:lnTo>
                  <a:lnTo>
                    <a:pt x="24370" y="19945"/>
                  </a:lnTo>
                  <a:lnTo>
                    <a:pt x="24974" y="18838"/>
                  </a:lnTo>
                  <a:lnTo>
                    <a:pt x="25477" y="17656"/>
                  </a:lnTo>
                  <a:lnTo>
                    <a:pt x="25854" y="16424"/>
                  </a:lnTo>
                  <a:lnTo>
                    <a:pt x="26106" y="15141"/>
                  </a:lnTo>
                  <a:lnTo>
                    <a:pt x="26257" y="13808"/>
                  </a:lnTo>
                  <a:lnTo>
                    <a:pt x="26257" y="13129"/>
                  </a:lnTo>
                  <a:lnTo>
                    <a:pt x="26257" y="12475"/>
                  </a:lnTo>
                  <a:lnTo>
                    <a:pt x="26106" y="11142"/>
                  </a:lnTo>
                  <a:lnTo>
                    <a:pt x="25854" y="9860"/>
                  </a:lnTo>
                  <a:lnTo>
                    <a:pt x="25477" y="8627"/>
                  </a:lnTo>
                  <a:lnTo>
                    <a:pt x="24974" y="7445"/>
                  </a:lnTo>
                  <a:lnTo>
                    <a:pt x="24370" y="6339"/>
                  </a:lnTo>
                  <a:lnTo>
                    <a:pt x="23666" y="5282"/>
                  </a:lnTo>
                  <a:lnTo>
                    <a:pt x="22861" y="4301"/>
                  </a:lnTo>
                  <a:lnTo>
                    <a:pt x="21956" y="3421"/>
                  </a:lnTo>
                  <a:lnTo>
                    <a:pt x="21000" y="2616"/>
                  </a:lnTo>
                  <a:lnTo>
                    <a:pt x="19944" y="1912"/>
                  </a:lnTo>
                  <a:lnTo>
                    <a:pt x="18812" y="1309"/>
                  </a:lnTo>
                  <a:lnTo>
                    <a:pt x="17655" y="806"/>
                  </a:lnTo>
                  <a:lnTo>
                    <a:pt x="16423" y="428"/>
                  </a:lnTo>
                  <a:lnTo>
                    <a:pt x="15140" y="152"/>
                  </a:lnTo>
                  <a:lnTo>
                    <a:pt x="13807" y="26"/>
                  </a:lnTo>
                  <a:lnTo>
                    <a:pt x="1312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8"/>
            <p:cNvSpPr/>
            <p:nvPr/>
          </p:nvSpPr>
          <p:spPr>
            <a:xfrm>
              <a:off x="1450921" y="1708385"/>
              <a:ext cx="333178" cy="350874"/>
            </a:xfrm>
            <a:custGeom>
              <a:rect b="b" l="l" r="r" t="t"/>
              <a:pathLst>
                <a:path extrusionOk="0" h="2994" w="2843">
                  <a:moveTo>
                    <a:pt x="1459" y="1"/>
                  </a:moveTo>
                  <a:lnTo>
                    <a:pt x="1157" y="51"/>
                  </a:lnTo>
                  <a:lnTo>
                    <a:pt x="855" y="127"/>
                  </a:lnTo>
                  <a:lnTo>
                    <a:pt x="403" y="504"/>
                  </a:lnTo>
                  <a:lnTo>
                    <a:pt x="101" y="1007"/>
                  </a:lnTo>
                  <a:lnTo>
                    <a:pt x="0" y="1610"/>
                  </a:lnTo>
                  <a:lnTo>
                    <a:pt x="51" y="1912"/>
                  </a:lnTo>
                  <a:lnTo>
                    <a:pt x="151" y="2189"/>
                  </a:lnTo>
                  <a:lnTo>
                    <a:pt x="478" y="2642"/>
                  </a:lnTo>
                  <a:lnTo>
                    <a:pt x="956" y="2918"/>
                  </a:lnTo>
                  <a:lnTo>
                    <a:pt x="1534" y="2994"/>
                  </a:lnTo>
                  <a:lnTo>
                    <a:pt x="1811" y="2943"/>
                  </a:lnTo>
                  <a:lnTo>
                    <a:pt x="2113" y="2868"/>
                  </a:lnTo>
                  <a:lnTo>
                    <a:pt x="2540" y="2541"/>
                  </a:lnTo>
                  <a:lnTo>
                    <a:pt x="2792" y="2113"/>
                  </a:lnTo>
                  <a:lnTo>
                    <a:pt x="2842" y="1560"/>
                  </a:lnTo>
                  <a:lnTo>
                    <a:pt x="2792" y="1284"/>
                  </a:lnTo>
                  <a:lnTo>
                    <a:pt x="2716" y="982"/>
                  </a:lnTo>
                  <a:lnTo>
                    <a:pt x="2415" y="479"/>
                  </a:lnTo>
                  <a:lnTo>
                    <a:pt x="1987" y="127"/>
                  </a:lnTo>
                  <a:lnTo>
                    <a:pt x="1459"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8"/>
            <p:cNvSpPr/>
            <p:nvPr/>
          </p:nvSpPr>
          <p:spPr>
            <a:xfrm>
              <a:off x="1819369" y="2135779"/>
              <a:ext cx="498185" cy="492326"/>
            </a:xfrm>
            <a:custGeom>
              <a:rect b="b" l="l" r="r" t="t"/>
              <a:pathLst>
                <a:path extrusionOk="0" h="4201" w="4251">
                  <a:moveTo>
                    <a:pt x="2037" y="1"/>
                  </a:moveTo>
                  <a:lnTo>
                    <a:pt x="1610" y="76"/>
                  </a:lnTo>
                  <a:lnTo>
                    <a:pt x="1182" y="202"/>
                  </a:lnTo>
                  <a:lnTo>
                    <a:pt x="528" y="655"/>
                  </a:lnTo>
                  <a:lnTo>
                    <a:pt x="126" y="1308"/>
                  </a:lnTo>
                  <a:lnTo>
                    <a:pt x="0" y="2113"/>
                  </a:lnTo>
                  <a:lnTo>
                    <a:pt x="50" y="2541"/>
                  </a:lnTo>
                  <a:lnTo>
                    <a:pt x="176" y="2968"/>
                  </a:lnTo>
                  <a:lnTo>
                    <a:pt x="654" y="3622"/>
                  </a:lnTo>
                  <a:lnTo>
                    <a:pt x="1308" y="4050"/>
                  </a:lnTo>
                  <a:lnTo>
                    <a:pt x="2087" y="4201"/>
                  </a:lnTo>
                  <a:lnTo>
                    <a:pt x="2540" y="4125"/>
                  </a:lnTo>
                  <a:lnTo>
                    <a:pt x="2943" y="3999"/>
                  </a:lnTo>
                  <a:lnTo>
                    <a:pt x="3647" y="3522"/>
                  </a:lnTo>
                  <a:lnTo>
                    <a:pt x="4099" y="2843"/>
                  </a:lnTo>
                  <a:lnTo>
                    <a:pt x="4250" y="2013"/>
                  </a:lnTo>
                  <a:lnTo>
                    <a:pt x="4175" y="1585"/>
                  </a:lnTo>
                  <a:lnTo>
                    <a:pt x="4049" y="1183"/>
                  </a:lnTo>
                  <a:lnTo>
                    <a:pt x="3571" y="529"/>
                  </a:lnTo>
                  <a:lnTo>
                    <a:pt x="2867" y="126"/>
                  </a:lnTo>
                  <a:lnTo>
                    <a:pt x="20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8"/>
            <p:cNvSpPr/>
            <p:nvPr/>
          </p:nvSpPr>
          <p:spPr>
            <a:xfrm>
              <a:off x="1035361" y="2303830"/>
              <a:ext cx="613151" cy="621941"/>
            </a:xfrm>
            <a:custGeom>
              <a:rect b="b" l="l" r="r" t="t"/>
              <a:pathLst>
                <a:path extrusionOk="0" h="5307" w="5232">
                  <a:moveTo>
                    <a:pt x="2264" y="0"/>
                  </a:moveTo>
                  <a:lnTo>
                    <a:pt x="1987" y="50"/>
                  </a:lnTo>
                  <a:lnTo>
                    <a:pt x="1484" y="201"/>
                  </a:lnTo>
                  <a:lnTo>
                    <a:pt x="679" y="830"/>
                  </a:lnTo>
                  <a:lnTo>
                    <a:pt x="377" y="1258"/>
                  </a:lnTo>
                  <a:lnTo>
                    <a:pt x="126" y="1710"/>
                  </a:lnTo>
                  <a:lnTo>
                    <a:pt x="0" y="2691"/>
                  </a:lnTo>
                  <a:lnTo>
                    <a:pt x="101" y="3219"/>
                  </a:lnTo>
                  <a:lnTo>
                    <a:pt x="226" y="3773"/>
                  </a:lnTo>
                  <a:lnTo>
                    <a:pt x="553" y="4527"/>
                  </a:lnTo>
                  <a:lnTo>
                    <a:pt x="855" y="4930"/>
                  </a:lnTo>
                  <a:lnTo>
                    <a:pt x="1056" y="5080"/>
                  </a:lnTo>
                  <a:lnTo>
                    <a:pt x="1283" y="5206"/>
                  </a:lnTo>
                  <a:lnTo>
                    <a:pt x="1786" y="5307"/>
                  </a:lnTo>
                  <a:lnTo>
                    <a:pt x="2616" y="5231"/>
                  </a:lnTo>
                  <a:lnTo>
                    <a:pt x="3169" y="5106"/>
                  </a:lnTo>
                  <a:lnTo>
                    <a:pt x="3697" y="4980"/>
                  </a:lnTo>
                  <a:lnTo>
                    <a:pt x="4401" y="4653"/>
                  </a:lnTo>
                  <a:lnTo>
                    <a:pt x="4779" y="4326"/>
                  </a:lnTo>
                  <a:lnTo>
                    <a:pt x="4930" y="4125"/>
                  </a:lnTo>
                  <a:lnTo>
                    <a:pt x="5055" y="3898"/>
                  </a:lnTo>
                  <a:lnTo>
                    <a:pt x="5206" y="3395"/>
                  </a:lnTo>
                  <a:lnTo>
                    <a:pt x="5231" y="2616"/>
                  </a:lnTo>
                  <a:lnTo>
                    <a:pt x="5131" y="2062"/>
                  </a:lnTo>
                  <a:lnTo>
                    <a:pt x="4980" y="1534"/>
                  </a:lnTo>
                  <a:lnTo>
                    <a:pt x="4401" y="755"/>
                  </a:lnTo>
                  <a:lnTo>
                    <a:pt x="3974" y="453"/>
                  </a:lnTo>
                  <a:lnTo>
                    <a:pt x="3521" y="201"/>
                  </a:lnTo>
                  <a:lnTo>
                    <a:pt x="2792"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8"/>
            <p:cNvSpPr/>
            <p:nvPr/>
          </p:nvSpPr>
          <p:spPr>
            <a:xfrm>
              <a:off x="2591541" y="3465071"/>
              <a:ext cx="203446" cy="212353"/>
            </a:xfrm>
            <a:custGeom>
              <a:rect b="b" l="l" r="r" t="t"/>
              <a:pathLst>
                <a:path extrusionOk="0" h="1812" w="1736">
                  <a:moveTo>
                    <a:pt x="830" y="0"/>
                  </a:moveTo>
                  <a:lnTo>
                    <a:pt x="654" y="25"/>
                  </a:lnTo>
                  <a:lnTo>
                    <a:pt x="478" y="76"/>
                  </a:lnTo>
                  <a:lnTo>
                    <a:pt x="202" y="302"/>
                  </a:lnTo>
                  <a:lnTo>
                    <a:pt x="51" y="629"/>
                  </a:lnTo>
                  <a:lnTo>
                    <a:pt x="0" y="981"/>
                  </a:lnTo>
                  <a:lnTo>
                    <a:pt x="25" y="1182"/>
                  </a:lnTo>
                  <a:lnTo>
                    <a:pt x="76" y="1358"/>
                  </a:lnTo>
                  <a:lnTo>
                    <a:pt x="277" y="1610"/>
                  </a:lnTo>
                  <a:lnTo>
                    <a:pt x="554" y="1786"/>
                  </a:lnTo>
                  <a:lnTo>
                    <a:pt x="881" y="1811"/>
                  </a:lnTo>
                  <a:lnTo>
                    <a:pt x="1057" y="1786"/>
                  </a:lnTo>
                  <a:lnTo>
                    <a:pt x="1233" y="1736"/>
                  </a:lnTo>
                  <a:lnTo>
                    <a:pt x="1509" y="1560"/>
                  </a:lnTo>
                  <a:lnTo>
                    <a:pt x="1685" y="1283"/>
                  </a:lnTo>
                  <a:lnTo>
                    <a:pt x="1736" y="981"/>
                  </a:lnTo>
                  <a:lnTo>
                    <a:pt x="1711" y="780"/>
                  </a:lnTo>
                  <a:lnTo>
                    <a:pt x="1635" y="604"/>
                  </a:lnTo>
                  <a:lnTo>
                    <a:pt x="1459" y="302"/>
                  </a:lnTo>
                  <a:lnTo>
                    <a:pt x="1182" y="76"/>
                  </a:lnTo>
                  <a:lnTo>
                    <a:pt x="83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8"/>
            <p:cNvSpPr/>
            <p:nvPr/>
          </p:nvSpPr>
          <p:spPr>
            <a:xfrm>
              <a:off x="2809634" y="3730273"/>
              <a:ext cx="297786" cy="321459"/>
            </a:xfrm>
            <a:custGeom>
              <a:rect b="b" l="l" r="r" t="t"/>
              <a:pathLst>
                <a:path extrusionOk="0" h="2743" w="2541">
                  <a:moveTo>
                    <a:pt x="1283" y="1"/>
                  </a:moveTo>
                  <a:lnTo>
                    <a:pt x="1032" y="26"/>
                  </a:lnTo>
                  <a:lnTo>
                    <a:pt x="755" y="101"/>
                  </a:lnTo>
                  <a:lnTo>
                    <a:pt x="353" y="403"/>
                  </a:lnTo>
                  <a:lnTo>
                    <a:pt x="101" y="831"/>
                  </a:lnTo>
                  <a:lnTo>
                    <a:pt x="0" y="1334"/>
                  </a:lnTo>
                  <a:lnTo>
                    <a:pt x="51" y="1585"/>
                  </a:lnTo>
                  <a:lnTo>
                    <a:pt x="126" y="1862"/>
                  </a:lnTo>
                  <a:lnTo>
                    <a:pt x="428" y="2315"/>
                  </a:lnTo>
                  <a:lnTo>
                    <a:pt x="856" y="2616"/>
                  </a:lnTo>
                  <a:lnTo>
                    <a:pt x="1359" y="2742"/>
                  </a:lnTo>
                  <a:lnTo>
                    <a:pt x="1635" y="2692"/>
                  </a:lnTo>
                  <a:lnTo>
                    <a:pt x="1887" y="2616"/>
                  </a:lnTo>
                  <a:lnTo>
                    <a:pt x="2264" y="2289"/>
                  </a:lnTo>
                  <a:lnTo>
                    <a:pt x="2490" y="1837"/>
                  </a:lnTo>
                  <a:lnTo>
                    <a:pt x="2541" y="1309"/>
                  </a:lnTo>
                  <a:lnTo>
                    <a:pt x="2490" y="1032"/>
                  </a:lnTo>
                  <a:lnTo>
                    <a:pt x="2415" y="780"/>
                  </a:lnTo>
                  <a:lnTo>
                    <a:pt x="2138" y="353"/>
                  </a:lnTo>
                  <a:lnTo>
                    <a:pt x="1761" y="76"/>
                  </a:lnTo>
                  <a:lnTo>
                    <a:pt x="1283"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8"/>
            <p:cNvSpPr/>
            <p:nvPr/>
          </p:nvSpPr>
          <p:spPr>
            <a:xfrm>
              <a:off x="2296806" y="3836448"/>
              <a:ext cx="424471" cy="395056"/>
            </a:xfrm>
            <a:custGeom>
              <a:rect b="b" l="l" r="r" t="t"/>
              <a:pathLst>
                <a:path extrusionOk="0" h="3371" w="3622">
                  <a:moveTo>
                    <a:pt x="1836" y="0"/>
                  </a:moveTo>
                  <a:lnTo>
                    <a:pt x="1484" y="50"/>
                  </a:lnTo>
                  <a:lnTo>
                    <a:pt x="1157" y="151"/>
                  </a:lnTo>
                  <a:lnTo>
                    <a:pt x="579" y="528"/>
                  </a:lnTo>
                  <a:lnTo>
                    <a:pt x="151" y="1082"/>
                  </a:lnTo>
                  <a:lnTo>
                    <a:pt x="0" y="1710"/>
                  </a:lnTo>
                  <a:lnTo>
                    <a:pt x="51" y="2062"/>
                  </a:lnTo>
                  <a:lnTo>
                    <a:pt x="151" y="2389"/>
                  </a:lnTo>
                  <a:lnTo>
                    <a:pt x="579" y="2918"/>
                  </a:lnTo>
                  <a:lnTo>
                    <a:pt x="1208" y="3270"/>
                  </a:lnTo>
                  <a:lnTo>
                    <a:pt x="1887" y="3370"/>
                  </a:lnTo>
                  <a:lnTo>
                    <a:pt x="2239" y="3320"/>
                  </a:lnTo>
                  <a:lnTo>
                    <a:pt x="2566" y="3219"/>
                  </a:lnTo>
                  <a:lnTo>
                    <a:pt x="3119" y="2817"/>
                  </a:lnTo>
                  <a:lnTo>
                    <a:pt x="3496" y="2264"/>
                  </a:lnTo>
                  <a:lnTo>
                    <a:pt x="3622" y="1610"/>
                  </a:lnTo>
                  <a:lnTo>
                    <a:pt x="3546" y="1258"/>
                  </a:lnTo>
                  <a:lnTo>
                    <a:pt x="3446" y="931"/>
                  </a:lnTo>
                  <a:lnTo>
                    <a:pt x="3069" y="403"/>
                  </a:lnTo>
                  <a:lnTo>
                    <a:pt x="2490" y="101"/>
                  </a:lnTo>
                  <a:lnTo>
                    <a:pt x="183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8"/>
            <p:cNvSpPr/>
            <p:nvPr/>
          </p:nvSpPr>
          <p:spPr>
            <a:xfrm>
              <a:off x="2862722" y="2798960"/>
              <a:ext cx="215283" cy="218212"/>
            </a:xfrm>
            <a:custGeom>
              <a:rect b="b" l="l" r="r" t="t"/>
              <a:pathLst>
                <a:path extrusionOk="0" h="1862" w="1837">
                  <a:moveTo>
                    <a:pt x="1031" y="0"/>
                  </a:moveTo>
                  <a:lnTo>
                    <a:pt x="654" y="51"/>
                  </a:lnTo>
                  <a:lnTo>
                    <a:pt x="327" y="227"/>
                  </a:lnTo>
                  <a:lnTo>
                    <a:pt x="201" y="352"/>
                  </a:lnTo>
                  <a:lnTo>
                    <a:pt x="101" y="503"/>
                  </a:lnTo>
                  <a:lnTo>
                    <a:pt x="0" y="855"/>
                  </a:lnTo>
                  <a:lnTo>
                    <a:pt x="25" y="1208"/>
                  </a:lnTo>
                  <a:lnTo>
                    <a:pt x="201" y="1509"/>
                  </a:lnTo>
                  <a:lnTo>
                    <a:pt x="327" y="1635"/>
                  </a:lnTo>
                  <a:lnTo>
                    <a:pt x="478" y="1761"/>
                  </a:lnTo>
                  <a:lnTo>
                    <a:pt x="805" y="1861"/>
                  </a:lnTo>
                  <a:lnTo>
                    <a:pt x="1157" y="1811"/>
                  </a:lnTo>
                  <a:lnTo>
                    <a:pt x="1484" y="1660"/>
                  </a:lnTo>
                  <a:lnTo>
                    <a:pt x="1610" y="1509"/>
                  </a:lnTo>
                  <a:lnTo>
                    <a:pt x="1710" y="1358"/>
                  </a:lnTo>
                  <a:lnTo>
                    <a:pt x="1836" y="1006"/>
                  </a:lnTo>
                  <a:lnTo>
                    <a:pt x="1811" y="654"/>
                  </a:lnTo>
                  <a:lnTo>
                    <a:pt x="1660" y="327"/>
                  </a:lnTo>
                  <a:lnTo>
                    <a:pt x="1534" y="202"/>
                  </a:lnTo>
                  <a:lnTo>
                    <a:pt x="1383" y="101"/>
                  </a:lnTo>
                  <a:lnTo>
                    <a:pt x="103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8"/>
            <p:cNvSpPr/>
            <p:nvPr/>
          </p:nvSpPr>
          <p:spPr>
            <a:xfrm>
              <a:off x="3207498" y="2822515"/>
              <a:ext cx="315482" cy="324389"/>
            </a:xfrm>
            <a:custGeom>
              <a:rect b="b" l="l" r="r" t="t"/>
              <a:pathLst>
                <a:path extrusionOk="0" h="2768" w="2692">
                  <a:moveTo>
                    <a:pt x="1535" y="1"/>
                  </a:moveTo>
                  <a:lnTo>
                    <a:pt x="982" y="76"/>
                  </a:lnTo>
                  <a:lnTo>
                    <a:pt x="504" y="328"/>
                  </a:lnTo>
                  <a:lnTo>
                    <a:pt x="302" y="529"/>
                  </a:lnTo>
                  <a:lnTo>
                    <a:pt x="152" y="755"/>
                  </a:lnTo>
                  <a:lnTo>
                    <a:pt x="1" y="1283"/>
                  </a:lnTo>
                  <a:lnTo>
                    <a:pt x="26" y="1811"/>
                  </a:lnTo>
                  <a:lnTo>
                    <a:pt x="252" y="2314"/>
                  </a:lnTo>
                  <a:lnTo>
                    <a:pt x="453" y="2490"/>
                  </a:lnTo>
                  <a:lnTo>
                    <a:pt x="680" y="2666"/>
                  </a:lnTo>
                  <a:lnTo>
                    <a:pt x="1183" y="2767"/>
                  </a:lnTo>
                  <a:lnTo>
                    <a:pt x="1686" y="2692"/>
                  </a:lnTo>
                  <a:lnTo>
                    <a:pt x="2164" y="2415"/>
                  </a:lnTo>
                  <a:lnTo>
                    <a:pt x="2340" y="2214"/>
                  </a:lnTo>
                  <a:lnTo>
                    <a:pt x="2516" y="1987"/>
                  </a:lnTo>
                  <a:lnTo>
                    <a:pt x="2692" y="1484"/>
                  </a:lnTo>
                  <a:lnTo>
                    <a:pt x="2692" y="956"/>
                  </a:lnTo>
                  <a:lnTo>
                    <a:pt x="2465" y="504"/>
                  </a:lnTo>
                  <a:lnTo>
                    <a:pt x="2289" y="302"/>
                  </a:lnTo>
                  <a:lnTo>
                    <a:pt x="2063" y="151"/>
                  </a:lnTo>
                  <a:lnTo>
                    <a:pt x="153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8"/>
            <p:cNvSpPr/>
            <p:nvPr/>
          </p:nvSpPr>
          <p:spPr>
            <a:xfrm>
              <a:off x="2912762" y="3176196"/>
              <a:ext cx="395056" cy="392126"/>
            </a:xfrm>
            <a:custGeom>
              <a:rect b="b" l="l" r="r" t="t"/>
              <a:pathLst>
                <a:path extrusionOk="0" h="3346" w="3371">
                  <a:moveTo>
                    <a:pt x="1837" y="1"/>
                  </a:moveTo>
                  <a:lnTo>
                    <a:pt x="1208" y="126"/>
                  </a:lnTo>
                  <a:lnTo>
                    <a:pt x="655" y="478"/>
                  </a:lnTo>
                  <a:lnTo>
                    <a:pt x="403" y="730"/>
                  </a:lnTo>
                  <a:lnTo>
                    <a:pt x="202" y="1007"/>
                  </a:lnTo>
                  <a:lnTo>
                    <a:pt x="1" y="1560"/>
                  </a:lnTo>
                  <a:lnTo>
                    <a:pt x="51" y="2113"/>
                  </a:lnTo>
                  <a:lnTo>
                    <a:pt x="353" y="2641"/>
                  </a:lnTo>
                  <a:lnTo>
                    <a:pt x="604" y="2868"/>
                  </a:lnTo>
                  <a:lnTo>
                    <a:pt x="881" y="3094"/>
                  </a:lnTo>
                  <a:lnTo>
                    <a:pt x="1510" y="3346"/>
                  </a:lnTo>
                  <a:lnTo>
                    <a:pt x="2164" y="3346"/>
                  </a:lnTo>
                  <a:lnTo>
                    <a:pt x="2742" y="3119"/>
                  </a:lnTo>
                  <a:lnTo>
                    <a:pt x="2994" y="2868"/>
                  </a:lnTo>
                  <a:lnTo>
                    <a:pt x="3195" y="2566"/>
                  </a:lnTo>
                  <a:lnTo>
                    <a:pt x="3371" y="1912"/>
                  </a:lnTo>
                  <a:lnTo>
                    <a:pt x="3295" y="1208"/>
                  </a:lnTo>
                  <a:lnTo>
                    <a:pt x="2968" y="579"/>
                  </a:lnTo>
                  <a:lnTo>
                    <a:pt x="2717" y="353"/>
                  </a:lnTo>
                  <a:lnTo>
                    <a:pt x="2440" y="151"/>
                  </a:lnTo>
                  <a:lnTo>
                    <a:pt x="18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29"/>
          <p:cNvSpPr txBox="1"/>
          <p:nvPr>
            <p:ph type="title"/>
          </p:nvPr>
        </p:nvSpPr>
        <p:spPr>
          <a:xfrm>
            <a:off x="6370500" y="1513950"/>
            <a:ext cx="3077100" cy="1057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sz="2200"/>
              <a:t>Pluto Discovery </a:t>
            </a:r>
            <a:endParaRPr sz="2200"/>
          </a:p>
          <a:p>
            <a:pPr indent="0" lvl="0" marL="0" rtl="0" algn="ctr">
              <a:spcBef>
                <a:spcPts val="0"/>
              </a:spcBef>
              <a:spcAft>
                <a:spcPts val="0"/>
              </a:spcAft>
              <a:buNone/>
            </a:pPr>
            <a:r>
              <a:rPr lang="en-GB" sz="2200"/>
              <a:t>Plate</a:t>
            </a:r>
            <a:endParaRPr sz="2200"/>
          </a:p>
          <a:p>
            <a:pPr indent="0" lvl="0" marL="0" rtl="0" algn="ctr">
              <a:spcBef>
                <a:spcPts val="0"/>
              </a:spcBef>
              <a:spcAft>
                <a:spcPts val="0"/>
              </a:spcAft>
              <a:buNone/>
            </a:pPr>
            <a:r>
              <a:t/>
            </a:r>
            <a:endParaRPr sz="2200"/>
          </a:p>
        </p:txBody>
      </p:sp>
      <p:sp>
        <p:nvSpPr>
          <p:cNvPr id="392" name="Google Shape;392;p29"/>
          <p:cNvSpPr txBox="1"/>
          <p:nvPr>
            <p:ph idx="1" type="subTitle"/>
          </p:nvPr>
        </p:nvSpPr>
        <p:spPr>
          <a:xfrm>
            <a:off x="6987750" y="2195625"/>
            <a:ext cx="1842600" cy="53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January 23, 1930</a:t>
            </a:r>
            <a:endParaRPr/>
          </a:p>
        </p:txBody>
      </p:sp>
      <p:pic>
        <p:nvPicPr>
          <p:cNvPr id="393" name="Google Shape;393;p29"/>
          <p:cNvPicPr preferRelativeResize="0"/>
          <p:nvPr/>
        </p:nvPicPr>
        <p:blipFill>
          <a:blip r:embed="rId3">
            <a:alphaModFix/>
          </a:blip>
          <a:stretch>
            <a:fillRect/>
          </a:stretch>
        </p:blipFill>
        <p:spPr>
          <a:xfrm>
            <a:off x="180000" y="442375"/>
            <a:ext cx="4392003" cy="3302557"/>
          </a:xfrm>
          <a:prstGeom prst="rect">
            <a:avLst/>
          </a:prstGeom>
          <a:noFill/>
          <a:ln>
            <a:noFill/>
          </a:ln>
        </p:spPr>
      </p:pic>
      <p:pic>
        <p:nvPicPr>
          <p:cNvPr id="394" name="Google Shape;394;p29"/>
          <p:cNvPicPr preferRelativeResize="0"/>
          <p:nvPr/>
        </p:nvPicPr>
        <p:blipFill>
          <a:blip r:embed="rId4">
            <a:alphaModFix/>
          </a:blip>
          <a:stretch>
            <a:fillRect/>
          </a:stretch>
        </p:blipFill>
        <p:spPr>
          <a:xfrm>
            <a:off x="4877150" y="2844625"/>
            <a:ext cx="3846751" cy="2102350"/>
          </a:xfrm>
          <a:prstGeom prst="rect">
            <a:avLst/>
          </a:prstGeom>
          <a:noFill/>
          <a:ln>
            <a:noFill/>
          </a:ln>
        </p:spPr>
      </p:pic>
      <p:sp>
        <p:nvSpPr>
          <p:cNvPr id="395" name="Google Shape;395;p29"/>
          <p:cNvSpPr/>
          <p:nvPr/>
        </p:nvSpPr>
        <p:spPr>
          <a:xfrm>
            <a:off x="6695025" y="3686025"/>
            <a:ext cx="253800" cy="2916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9"/>
          <p:cNvSpPr/>
          <p:nvPr/>
        </p:nvSpPr>
        <p:spPr>
          <a:xfrm>
            <a:off x="2360175" y="1899425"/>
            <a:ext cx="197400" cy="2163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7" name="Google Shape;397;p29"/>
          <p:cNvCxnSpPr>
            <a:stCxn id="396" idx="5"/>
            <a:endCxn id="395" idx="2"/>
          </p:cNvCxnSpPr>
          <p:nvPr/>
        </p:nvCxnSpPr>
        <p:spPr>
          <a:xfrm>
            <a:off x="2528666" y="2084049"/>
            <a:ext cx="4166400" cy="17478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30"/>
          <p:cNvSpPr txBox="1"/>
          <p:nvPr>
            <p:ph type="title"/>
          </p:nvPr>
        </p:nvSpPr>
        <p:spPr>
          <a:xfrm>
            <a:off x="6455150" y="2365950"/>
            <a:ext cx="2910300" cy="564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sz="1300"/>
              <a:t>Telegram from 12 year old Venetia Burney suggesting the name Pluto</a:t>
            </a:r>
            <a:endParaRPr sz="1300"/>
          </a:p>
        </p:txBody>
      </p:sp>
      <p:pic>
        <p:nvPicPr>
          <p:cNvPr id="403" name="Google Shape;403;p30"/>
          <p:cNvPicPr preferRelativeResize="0"/>
          <p:nvPr/>
        </p:nvPicPr>
        <p:blipFill>
          <a:blip r:embed="rId3">
            <a:alphaModFix/>
          </a:blip>
          <a:stretch>
            <a:fillRect/>
          </a:stretch>
        </p:blipFill>
        <p:spPr>
          <a:xfrm>
            <a:off x="85975" y="259576"/>
            <a:ext cx="6513198" cy="4818101"/>
          </a:xfrm>
          <a:prstGeom prst="rect">
            <a:avLst/>
          </a:prstGeom>
          <a:noFill/>
          <a:ln>
            <a:noFill/>
          </a:ln>
        </p:spPr>
      </p:pic>
      <p:sp>
        <p:nvSpPr>
          <p:cNvPr id="404" name="Google Shape;404;p30"/>
          <p:cNvSpPr txBox="1"/>
          <p:nvPr>
            <p:ph idx="1" type="subTitle"/>
          </p:nvPr>
        </p:nvSpPr>
        <p:spPr>
          <a:xfrm>
            <a:off x="7099225" y="2921600"/>
            <a:ext cx="1843200" cy="45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March 16, 1930</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31"/>
          <p:cNvSpPr txBox="1"/>
          <p:nvPr>
            <p:ph type="title"/>
          </p:nvPr>
        </p:nvSpPr>
        <p:spPr>
          <a:xfrm>
            <a:off x="2302638" y="2416513"/>
            <a:ext cx="45387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Building the Exhibit</a:t>
            </a:r>
            <a:endParaRPr/>
          </a:p>
        </p:txBody>
      </p:sp>
      <p:sp>
        <p:nvSpPr>
          <p:cNvPr id="410" name="Google Shape;410;p31"/>
          <p:cNvSpPr txBox="1"/>
          <p:nvPr>
            <p:ph idx="2" type="title"/>
          </p:nvPr>
        </p:nvSpPr>
        <p:spPr>
          <a:xfrm>
            <a:off x="3524700" y="1179750"/>
            <a:ext cx="2587200" cy="67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sz="4900"/>
              <a:t>Phase 2</a:t>
            </a:r>
            <a:endParaRPr sz="4900"/>
          </a:p>
        </p:txBody>
      </p:sp>
      <p:grpSp>
        <p:nvGrpSpPr>
          <p:cNvPr id="411" name="Google Shape;411;p31"/>
          <p:cNvGrpSpPr/>
          <p:nvPr/>
        </p:nvGrpSpPr>
        <p:grpSpPr>
          <a:xfrm>
            <a:off x="-5005838" y="-643679"/>
            <a:ext cx="17830139" cy="6247299"/>
            <a:chOff x="-5005838" y="-728304"/>
            <a:chExt cx="17830139" cy="6247299"/>
          </a:xfrm>
        </p:grpSpPr>
        <p:sp>
          <p:nvSpPr>
            <p:cNvPr id="412" name="Google Shape;412;p31"/>
            <p:cNvSpPr/>
            <p:nvPr/>
          </p:nvSpPr>
          <p:spPr>
            <a:xfrm rot="5400000">
              <a:off x="2370921" y="-3796234"/>
              <a:ext cx="1938470" cy="16691989"/>
            </a:xfrm>
            <a:custGeom>
              <a:rect b="b" l="l" r="r" t="t"/>
              <a:pathLst>
                <a:path extrusionOk="0" h="157732" w="22241">
                  <a:moveTo>
                    <a:pt x="6701" y="0"/>
                  </a:moveTo>
                  <a:lnTo>
                    <a:pt x="6314" y="1304"/>
                  </a:lnTo>
                  <a:lnTo>
                    <a:pt x="5601" y="3931"/>
                  </a:lnTo>
                  <a:lnTo>
                    <a:pt x="5011" y="6578"/>
                  </a:lnTo>
                  <a:lnTo>
                    <a:pt x="4502" y="9266"/>
                  </a:lnTo>
                  <a:lnTo>
                    <a:pt x="4115" y="11955"/>
                  </a:lnTo>
                  <a:lnTo>
                    <a:pt x="3830" y="14684"/>
                  </a:lnTo>
                  <a:lnTo>
                    <a:pt x="3646" y="17413"/>
                  </a:lnTo>
                  <a:lnTo>
                    <a:pt x="3585" y="20182"/>
                  </a:lnTo>
                  <a:lnTo>
                    <a:pt x="3606" y="21567"/>
                  </a:lnTo>
                  <a:lnTo>
                    <a:pt x="3646" y="22504"/>
                  </a:lnTo>
                  <a:lnTo>
                    <a:pt x="3809" y="24378"/>
                  </a:lnTo>
                  <a:lnTo>
                    <a:pt x="4217" y="27147"/>
                  </a:lnTo>
                  <a:lnTo>
                    <a:pt x="4929" y="30813"/>
                  </a:lnTo>
                  <a:lnTo>
                    <a:pt x="5561" y="34479"/>
                  </a:lnTo>
                  <a:lnTo>
                    <a:pt x="5744" y="36353"/>
                  </a:lnTo>
                  <a:lnTo>
                    <a:pt x="5846" y="37697"/>
                  </a:lnTo>
                  <a:lnTo>
                    <a:pt x="5927" y="40365"/>
                  </a:lnTo>
                  <a:lnTo>
                    <a:pt x="5907" y="44377"/>
                  </a:lnTo>
                  <a:lnTo>
                    <a:pt x="5500" y="49733"/>
                  </a:lnTo>
                  <a:lnTo>
                    <a:pt x="4807" y="55048"/>
                  </a:lnTo>
                  <a:lnTo>
                    <a:pt x="4339" y="57655"/>
                  </a:lnTo>
                  <a:lnTo>
                    <a:pt x="3382" y="62563"/>
                  </a:lnTo>
                  <a:lnTo>
                    <a:pt x="1834" y="69772"/>
                  </a:lnTo>
                  <a:lnTo>
                    <a:pt x="938" y="74518"/>
                  </a:lnTo>
                  <a:lnTo>
                    <a:pt x="286" y="79263"/>
                  </a:lnTo>
                  <a:lnTo>
                    <a:pt x="42" y="82847"/>
                  </a:lnTo>
                  <a:lnTo>
                    <a:pt x="1" y="85230"/>
                  </a:lnTo>
                  <a:lnTo>
                    <a:pt x="82" y="87653"/>
                  </a:lnTo>
                  <a:lnTo>
                    <a:pt x="306" y="90077"/>
                  </a:lnTo>
                  <a:lnTo>
                    <a:pt x="693" y="92521"/>
                  </a:lnTo>
                  <a:lnTo>
                    <a:pt x="1243" y="95005"/>
                  </a:lnTo>
                  <a:lnTo>
                    <a:pt x="1589" y="96248"/>
                  </a:lnTo>
                  <a:lnTo>
                    <a:pt x="2648" y="99750"/>
                  </a:lnTo>
                  <a:lnTo>
                    <a:pt x="4950" y="106736"/>
                  </a:lnTo>
                  <a:lnTo>
                    <a:pt x="6477" y="112031"/>
                  </a:lnTo>
                  <a:lnTo>
                    <a:pt x="7271" y="115595"/>
                  </a:lnTo>
                  <a:lnTo>
                    <a:pt x="7801" y="119200"/>
                  </a:lnTo>
                  <a:lnTo>
                    <a:pt x="7984" y="121929"/>
                  </a:lnTo>
                  <a:lnTo>
                    <a:pt x="7984" y="123782"/>
                  </a:lnTo>
                  <a:lnTo>
                    <a:pt x="7943" y="124719"/>
                  </a:lnTo>
                  <a:lnTo>
                    <a:pt x="7821" y="126307"/>
                  </a:lnTo>
                  <a:lnTo>
                    <a:pt x="7292" y="129810"/>
                  </a:lnTo>
                  <a:lnTo>
                    <a:pt x="6477" y="133598"/>
                  </a:lnTo>
                  <a:lnTo>
                    <a:pt x="5459" y="137630"/>
                  </a:lnTo>
                  <a:lnTo>
                    <a:pt x="3728" y="144005"/>
                  </a:lnTo>
                  <a:lnTo>
                    <a:pt x="1936" y="150664"/>
                  </a:lnTo>
                  <a:lnTo>
                    <a:pt x="856" y="155165"/>
                  </a:lnTo>
                  <a:lnTo>
                    <a:pt x="388" y="157405"/>
                  </a:lnTo>
                  <a:lnTo>
                    <a:pt x="19613" y="157731"/>
                  </a:lnTo>
                  <a:lnTo>
                    <a:pt x="22240" y="265"/>
                  </a:lnTo>
                  <a:lnTo>
                    <a:pt x="670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31"/>
            <p:cNvSpPr/>
            <p:nvPr/>
          </p:nvSpPr>
          <p:spPr>
            <a:xfrm rot="5400000">
              <a:off x="3027323" y="-274653"/>
              <a:ext cx="825649" cy="10222554"/>
            </a:xfrm>
            <a:custGeom>
              <a:rect b="b" l="l" r="r" t="t"/>
              <a:pathLst>
                <a:path extrusionOk="0" h="20040" w="1508">
                  <a:moveTo>
                    <a:pt x="1507" y="0"/>
                  </a:moveTo>
                  <a:lnTo>
                    <a:pt x="1181" y="1202"/>
                  </a:lnTo>
                  <a:lnTo>
                    <a:pt x="631" y="3645"/>
                  </a:lnTo>
                  <a:lnTo>
                    <a:pt x="244" y="6191"/>
                  </a:lnTo>
                  <a:lnTo>
                    <a:pt x="20" y="8879"/>
                  </a:lnTo>
                  <a:lnTo>
                    <a:pt x="0" y="10305"/>
                  </a:lnTo>
                  <a:lnTo>
                    <a:pt x="0" y="11629"/>
                  </a:lnTo>
                  <a:lnTo>
                    <a:pt x="143" y="14154"/>
                  </a:lnTo>
                  <a:lnTo>
                    <a:pt x="448" y="16537"/>
                  </a:lnTo>
                  <a:lnTo>
                    <a:pt x="896" y="18859"/>
                  </a:lnTo>
                  <a:lnTo>
                    <a:pt x="1181" y="20040"/>
                  </a:lnTo>
                  <a:lnTo>
                    <a:pt x="150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31"/>
            <p:cNvSpPr/>
            <p:nvPr/>
          </p:nvSpPr>
          <p:spPr>
            <a:xfrm rot="10800000">
              <a:off x="-2475986" y="-451004"/>
              <a:ext cx="13911087" cy="1633404"/>
            </a:xfrm>
            <a:custGeom>
              <a:rect b="b" l="l" r="r" t="t"/>
              <a:pathLst>
                <a:path extrusionOk="0" h="17780" w="123844">
                  <a:moveTo>
                    <a:pt x="41750" y="0"/>
                  </a:moveTo>
                  <a:lnTo>
                    <a:pt x="38165" y="102"/>
                  </a:lnTo>
                  <a:lnTo>
                    <a:pt x="34479" y="346"/>
                  </a:lnTo>
                  <a:lnTo>
                    <a:pt x="30712" y="733"/>
                  </a:lnTo>
                  <a:lnTo>
                    <a:pt x="26822" y="1222"/>
                  </a:lnTo>
                  <a:lnTo>
                    <a:pt x="20793" y="2179"/>
                  </a:lnTo>
                  <a:lnTo>
                    <a:pt x="12199" y="3910"/>
                  </a:lnTo>
                  <a:lnTo>
                    <a:pt x="7637" y="4949"/>
                  </a:lnTo>
                  <a:lnTo>
                    <a:pt x="6721" y="5193"/>
                  </a:lnTo>
                  <a:lnTo>
                    <a:pt x="5112" y="5804"/>
                  </a:lnTo>
                  <a:lnTo>
                    <a:pt x="3707" y="6599"/>
                  </a:lnTo>
                  <a:lnTo>
                    <a:pt x="2526" y="7515"/>
                  </a:lnTo>
                  <a:lnTo>
                    <a:pt x="1568" y="8533"/>
                  </a:lnTo>
                  <a:lnTo>
                    <a:pt x="835" y="9592"/>
                  </a:lnTo>
                  <a:lnTo>
                    <a:pt x="326" y="10692"/>
                  </a:lnTo>
                  <a:lnTo>
                    <a:pt x="41" y="11772"/>
                  </a:lnTo>
                  <a:lnTo>
                    <a:pt x="0" y="12831"/>
                  </a:lnTo>
                  <a:lnTo>
                    <a:pt x="163" y="13808"/>
                  </a:lnTo>
                  <a:lnTo>
                    <a:pt x="550" y="14684"/>
                  </a:lnTo>
                  <a:lnTo>
                    <a:pt x="1161" y="15417"/>
                  </a:lnTo>
                  <a:lnTo>
                    <a:pt x="1996" y="15967"/>
                  </a:lnTo>
                  <a:lnTo>
                    <a:pt x="3035" y="16333"/>
                  </a:lnTo>
                  <a:lnTo>
                    <a:pt x="4318" y="16435"/>
                  </a:lnTo>
                  <a:lnTo>
                    <a:pt x="5825" y="16293"/>
                  </a:lnTo>
                  <a:lnTo>
                    <a:pt x="6660" y="16089"/>
                  </a:lnTo>
                  <a:lnTo>
                    <a:pt x="7230" y="15967"/>
                  </a:lnTo>
                  <a:lnTo>
                    <a:pt x="9878" y="15621"/>
                  </a:lnTo>
                  <a:lnTo>
                    <a:pt x="14032" y="15213"/>
                  </a:lnTo>
                  <a:lnTo>
                    <a:pt x="19388" y="14847"/>
                  </a:lnTo>
                  <a:lnTo>
                    <a:pt x="25600" y="14541"/>
                  </a:lnTo>
                  <a:lnTo>
                    <a:pt x="32341" y="14419"/>
                  </a:lnTo>
                  <a:lnTo>
                    <a:pt x="39245" y="14541"/>
                  </a:lnTo>
                  <a:lnTo>
                    <a:pt x="44356" y="14826"/>
                  </a:lnTo>
                  <a:lnTo>
                    <a:pt x="47656" y="15132"/>
                  </a:lnTo>
                  <a:lnTo>
                    <a:pt x="49244" y="15335"/>
                  </a:lnTo>
                  <a:lnTo>
                    <a:pt x="52421" y="15743"/>
                  </a:lnTo>
                  <a:lnTo>
                    <a:pt x="59101" y="16476"/>
                  </a:lnTo>
                  <a:lnTo>
                    <a:pt x="66148" y="17087"/>
                  </a:lnTo>
                  <a:lnTo>
                    <a:pt x="73561" y="17535"/>
                  </a:lnTo>
                  <a:lnTo>
                    <a:pt x="81279" y="17779"/>
                  </a:lnTo>
                  <a:lnTo>
                    <a:pt x="89324" y="17779"/>
                  </a:lnTo>
                  <a:lnTo>
                    <a:pt x="97674" y="17474"/>
                  </a:lnTo>
                  <a:lnTo>
                    <a:pt x="106288" y="16843"/>
                  </a:lnTo>
                  <a:lnTo>
                    <a:pt x="110708" y="16374"/>
                  </a:lnTo>
                  <a:lnTo>
                    <a:pt x="112846" y="16109"/>
                  </a:lnTo>
                  <a:lnTo>
                    <a:pt x="116471" y="15397"/>
                  </a:lnTo>
                  <a:lnTo>
                    <a:pt x="118630" y="14725"/>
                  </a:lnTo>
                  <a:lnTo>
                    <a:pt x="119872" y="14256"/>
                  </a:lnTo>
                  <a:lnTo>
                    <a:pt x="120931" y="13747"/>
                  </a:lnTo>
                  <a:lnTo>
                    <a:pt x="121807" y="13197"/>
                  </a:lnTo>
                  <a:lnTo>
                    <a:pt x="122520" y="12647"/>
                  </a:lnTo>
                  <a:lnTo>
                    <a:pt x="123070" y="12057"/>
                  </a:lnTo>
                  <a:lnTo>
                    <a:pt x="123477" y="11466"/>
                  </a:lnTo>
                  <a:lnTo>
                    <a:pt x="123721" y="10875"/>
                  </a:lnTo>
                  <a:lnTo>
                    <a:pt x="123844" y="10264"/>
                  </a:lnTo>
                  <a:lnTo>
                    <a:pt x="123823" y="9674"/>
                  </a:lnTo>
                  <a:lnTo>
                    <a:pt x="123660" y="9083"/>
                  </a:lnTo>
                  <a:lnTo>
                    <a:pt x="123395" y="8513"/>
                  </a:lnTo>
                  <a:lnTo>
                    <a:pt x="122785" y="7658"/>
                  </a:lnTo>
                  <a:lnTo>
                    <a:pt x="121583" y="6639"/>
                  </a:lnTo>
                  <a:lnTo>
                    <a:pt x="120015" y="5743"/>
                  </a:lnTo>
                  <a:lnTo>
                    <a:pt x="118100" y="5010"/>
                  </a:lnTo>
                  <a:lnTo>
                    <a:pt x="115921" y="4501"/>
                  </a:lnTo>
                  <a:lnTo>
                    <a:pt x="113518" y="4236"/>
                  </a:lnTo>
                  <a:lnTo>
                    <a:pt x="110952" y="4277"/>
                  </a:lnTo>
                  <a:lnTo>
                    <a:pt x="108243" y="4623"/>
                  </a:lnTo>
                  <a:lnTo>
                    <a:pt x="106859" y="4949"/>
                  </a:lnTo>
                  <a:lnTo>
                    <a:pt x="105942" y="5173"/>
                  </a:lnTo>
                  <a:lnTo>
                    <a:pt x="103213" y="5703"/>
                  </a:lnTo>
                  <a:lnTo>
                    <a:pt x="99527" y="6232"/>
                  </a:lnTo>
                  <a:lnTo>
                    <a:pt x="95006" y="6619"/>
                  </a:lnTo>
                  <a:lnTo>
                    <a:pt x="89772" y="6762"/>
                  </a:lnTo>
                  <a:lnTo>
                    <a:pt x="85434" y="6619"/>
                  </a:lnTo>
                  <a:lnTo>
                    <a:pt x="82379" y="6395"/>
                  </a:lnTo>
                  <a:lnTo>
                    <a:pt x="79222" y="6028"/>
                  </a:lnTo>
                  <a:lnTo>
                    <a:pt x="75984" y="5540"/>
                  </a:lnTo>
                  <a:lnTo>
                    <a:pt x="72644" y="4868"/>
                  </a:lnTo>
                  <a:lnTo>
                    <a:pt x="69264" y="4053"/>
                  </a:lnTo>
                  <a:lnTo>
                    <a:pt x="67533" y="3544"/>
                  </a:lnTo>
                  <a:lnTo>
                    <a:pt x="65822" y="3055"/>
                  </a:lnTo>
                  <a:lnTo>
                    <a:pt x="62400" y="2179"/>
                  </a:lnTo>
                  <a:lnTo>
                    <a:pt x="58999" y="1467"/>
                  </a:lnTo>
                  <a:lnTo>
                    <a:pt x="55598" y="896"/>
                  </a:lnTo>
                  <a:lnTo>
                    <a:pt x="52197" y="448"/>
                  </a:lnTo>
                  <a:lnTo>
                    <a:pt x="48755" y="163"/>
                  </a:lnTo>
                  <a:lnTo>
                    <a:pt x="45273" y="21"/>
                  </a:lnTo>
                  <a:lnTo>
                    <a:pt x="4175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31"/>
            <p:cNvSpPr/>
            <p:nvPr/>
          </p:nvSpPr>
          <p:spPr>
            <a:xfrm rot="-5541995">
              <a:off x="6404306" y="-5855364"/>
              <a:ext cx="1033964" cy="11773372"/>
            </a:xfrm>
            <a:custGeom>
              <a:rect b="b" l="l" r="r" t="t"/>
              <a:pathLst>
                <a:path extrusionOk="0" h="20040" w="1508">
                  <a:moveTo>
                    <a:pt x="1507" y="0"/>
                  </a:moveTo>
                  <a:lnTo>
                    <a:pt x="1181" y="1202"/>
                  </a:lnTo>
                  <a:lnTo>
                    <a:pt x="631" y="3645"/>
                  </a:lnTo>
                  <a:lnTo>
                    <a:pt x="244" y="6191"/>
                  </a:lnTo>
                  <a:lnTo>
                    <a:pt x="20" y="8879"/>
                  </a:lnTo>
                  <a:lnTo>
                    <a:pt x="0" y="10305"/>
                  </a:lnTo>
                  <a:lnTo>
                    <a:pt x="0" y="11629"/>
                  </a:lnTo>
                  <a:lnTo>
                    <a:pt x="143" y="14154"/>
                  </a:lnTo>
                  <a:lnTo>
                    <a:pt x="448" y="16537"/>
                  </a:lnTo>
                  <a:lnTo>
                    <a:pt x="896" y="18859"/>
                  </a:lnTo>
                  <a:lnTo>
                    <a:pt x="1181" y="20040"/>
                  </a:lnTo>
                  <a:lnTo>
                    <a:pt x="1507" y="0"/>
                  </a:lnTo>
                  <a:close/>
                </a:path>
              </a:pathLst>
            </a:custGeom>
            <a:solidFill>
              <a:srgbClr val="502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31"/>
            <p:cNvSpPr/>
            <p:nvPr/>
          </p:nvSpPr>
          <p:spPr>
            <a:xfrm rot="-5123090">
              <a:off x="8827298" y="252875"/>
              <a:ext cx="1461050" cy="4496567"/>
            </a:xfrm>
            <a:custGeom>
              <a:rect b="b" l="l" r="r" t="t"/>
              <a:pathLst>
                <a:path extrusionOk="0" h="14216" w="9064">
                  <a:moveTo>
                    <a:pt x="4563" y="1"/>
                  </a:moveTo>
                  <a:lnTo>
                    <a:pt x="4074" y="102"/>
                  </a:lnTo>
                  <a:lnTo>
                    <a:pt x="3646" y="225"/>
                  </a:lnTo>
                  <a:lnTo>
                    <a:pt x="2811" y="550"/>
                  </a:lnTo>
                  <a:lnTo>
                    <a:pt x="2037" y="998"/>
                  </a:lnTo>
                  <a:lnTo>
                    <a:pt x="1386" y="1548"/>
                  </a:lnTo>
                  <a:lnTo>
                    <a:pt x="1121" y="1874"/>
                  </a:lnTo>
                  <a:lnTo>
                    <a:pt x="897" y="2241"/>
                  </a:lnTo>
                  <a:lnTo>
                    <a:pt x="693" y="2994"/>
                  </a:lnTo>
                  <a:lnTo>
                    <a:pt x="713" y="3768"/>
                  </a:lnTo>
                  <a:lnTo>
                    <a:pt x="876" y="4562"/>
                  </a:lnTo>
                  <a:lnTo>
                    <a:pt x="978" y="4949"/>
                  </a:lnTo>
                  <a:lnTo>
                    <a:pt x="1080" y="5275"/>
                  </a:lnTo>
                  <a:lnTo>
                    <a:pt x="1223" y="5988"/>
                  </a:lnTo>
                  <a:lnTo>
                    <a:pt x="1202" y="6334"/>
                  </a:lnTo>
                  <a:lnTo>
                    <a:pt x="1162" y="6517"/>
                  </a:lnTo>
                  <a:lnTo>
                    <a:pt x="999" y="6884"/>
                  </a:lnTo>
                  <a:lnTo>
                    <a:pt x="632" y="7352"/>
                  </a:lnTo>
                  <a:lnTo>
                    <a:pt x="408" y="7678"/>
                  </a:lnTo>
                  <a:lnTo>
                    <a:pt x="184" y="8106"/>
                  </a:lnTo>
                  <a:lnTo>
                    <a:pt x="1" y="8982"/>
                  </a:lnTo>
                  <a:lnTo>
                    <a:pt x="123" y="9878"/>
                  </a:lnTo>
                  <a:lnTo>
                    <a:pt x="510" y="10713"/>
                  </a:lnTo>
                  <a:lnTo>
                    <a:pt x="795" y="11100"/>
                  </a:lnTo>
                  <a:lnTo>
                    <a:pt x="1141" y="11487"/>
                  </a:lnTo>
                  <a:lnTo>
                    <a:pt x="1956" y="12179"/>
                  </a:lnTo>
                  <a:lnTo>
                    <a:pt x="2893" y="12749"/>
                  </a:lnTo>
                  <a:lnTo>
                    <a:pt x="3891" y="13238"/>
                  </a:lnTo>
                  <a:lnTo>
                    <a:pt x="4400" y="13442"/>
                  </a:lnTo>
                  <a:lnTo>
                    <a:pt x="4909" y="13625"/>
                  </a:lnTo>
                  <a:lnTo>
                    <a:pt x="5988" y="13951"/>
                  </a:lnTo>
                  <a:lnTo>
                    <a:pt x="7108" y="14175"/>
                  </a:lnTo>
                  <a:lnTo>
                    <a:pt x="8249" y="14216"/>
                  </a:lnTo>
                  <a:lnTo>
                    <a:pt x="8799" y="14155"/>
                  </a:lnTo>
                  <a:lnTo>
                    <a:pt x="8941" y="14114"/>
                  </a:lnTo>
                  <a:lnTo>
                    <a:pt x="9063" y="13951"/>
                  </a:lnTo>
                  <a:lnTo>
                    <a:pt x="9043" y="13747"/>
                  </a:lnTo>
                  <a:lnTo>
                    <a:pt x="8900" y="13564"/>
                  </a:lnTo>
                  <a:lnTo>
                    <a:pt x="8799" y="13503"/>
                  </a:lnTo>
                  <a:lnTo>
                    <a:pt x="8127" y="13299"/>
                  </a:lnTo>
                  <a:lnTo>
                    <a:pt x="7434" y="13136"/>
                  </a:lnTo>
                  <a:lnTo>
                    <a:pt x="7434" y="13116"/>
                  </a:lnTo>
                  <a:lnTo>
                    <a:pt x="7434" y="13096"/>
                  </a:lnTo>
                  <a:lnTo>
                    <a:pt x="7434" y="12933"/>
                  </a:lnTo>
                  <a:lnTo>
                    <a:pt x="7312" y="12688"/>
                  </a:lnTo>
                  <a:lnTo>
                    <a:pt x="7190" y="12607"/>
                  </a:lnTo>
                  <a:lnTo>
                    <a:pt x="7190" y="12505"/>
                  </a:lnTo>
                  <a:lnTo>
                    <a:pt x="7169" y="12444"/>
                  </a:lnTo>
                  <a:lnTo>
                    <a:pt x="7129" y="12220"/>
                  </a:lnTo>
                  <a:lnTo>
                    <a:pt x="7088" y="11996"/>
                  </a:lnTo>
                  <a:lnTo>
                    <a:pt x="7027" y="11527"/>
                  </a:lnTo>
                  <a:lnTo>
                    <a:pt x="7006" y="11039"/>
                  </a:lnTo>
                  <a:lnTo>
                    <a:pt x="6986" y="10081"/>
                  </a:lnTo>
                  <a:lnTo>
                    <a:pt x="7027" y="9124"/>
                  </a:lnTo>
                  <a:lnTo>
                    <a:pt x="7190" y="7190"/>
                  </a:lnTo>
                  <a:lnTo>
                    <a:pt x="7332" y="5255"/>
                  </a:lnTo>
                  <a:lnTo>
                    <a:pt x="7373" y="4359"/>
                  </a:lnTo>
                  <a:lnTo>
                    <a:pt x="7312" y="2954"/>
                  </a:lnTo>
                  <a:lnTo>
                    <a:pt x="7149" y="2057"/>
                  </a:lnTo>
                  <a:lnTo>
                    <a:pt x="6986" y="1609"/>
                  </a:lnTo>
                  <a:lnTo>
                    <a:pt x="6844" y="1243"/>
                  </a:lnTo>
                  <a:lnTo>
                    <a:pt x="6355" y="571"/>
                  </a:lnTo>
                  <a:lnTo>
                    <a:pt x="6009" y="306"/>
                  </a:lnTo>
                  <a:lnTo>
                    <a:pt x="5785" y="184"/>
                  </a:lnTo>
                  <a:lnTo>
                    <a:pt x="5316" y="41"/>
                  </a:lnTo>
                  <a:lnTo>
                    <a:pt x="4563"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32"/>
          <p:cNvSpPr txBox="1"/>
          <p:nvPr>
            <p:ph idx="1" type="subTitle"/>
          </p:nvPr>
        </p:nvSpPr>
        <p:spPr>
          <a:xfrm>
            <a:off x="4757975" y="3225850"/>
            <a:ext cx="3426900" cy="184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Scan here to visit</a:t>
            </a:r>
            <a:endParaRPr/>
          </a:p>
          <a:p>
            <a:pPr indent="0" lvl="0" marL="0" rtl="0" algn="l">
              <a:spcBef>
                <a:spcPts val="0"/>
              </a:spcBef>
              <a:spcAft>
                <a:spcPts val="0"/>
              </a:spcAft>
              <a:buNone/>
            </a:pPr>
            <a:r>
              <a:rPr lang="en-GB"/>
              <a:t>the exhibit!</a:t>
            </a:r>
            <a:endParaRPr/>
          </a:p>
        </p:txBody>
      </p:sp>
      <p:sp>
        <p:nvSpPr>
          <p:cNvPr id="422" name="Google Shape;422;p32"/>
          <p:cNvSpPr txBox="1"/>
          <p:nvPr>
            <p:ph type="title"/>
          </p:nvPr>
        </p:nvSpPr>
        <p:spPr>
          <a:xfrm>
            <a:off x="5804400" y="1175450"/>
            <a:ext cx="3077100" cy="105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pic>
        <p:nvPicPr>
          <p:cNvPr id="423" name="Google Shape;423;p32"/>
          <p:cNvPicPr preferRelativeResize="0"/>
          <p:nvPr/>
        </p:nvPicPr>
        <p:blipFill>
          <a:blip r:embed="rId3">
            <a:alphaModFix/>
          </a:blip>
          <a:stretch>
            <a:fillRect/>
          </a:stretch>
        </p:blipFill>
        <p:spPr>
          <a:xfrm>
            <a:off x="0" y="0"/>
            <a:ext cx="4496198" cy="2444800"/>
          </a:xfrm>
          <a:prstGeom prst="rect">
            <a:avLst/>
          </a:prstGeom>
          <a:noFill/>
          <a:ln>
            <a:noFill/>
          </a:ln>
        </p:spPr>
      </p:pic>
      <p:pic>
        <p:nvPicPr>
          <p:cNvPr id="424" name="Google Shape;424;p32"/>
          <p:cNvPicPr preferRelativeResize="0"/>
          <p:nvPr/>
        </p:nvPicPr>
        <p:blipFill>
          <a:blip r:embed="rId4">
            <a:alphaModFix/>
          </a:blip>
          <a:stretch>
            <a:fillRect/>
          </a:stretch>
        </p:blipFill>
        <p:spPr>
          <a:xfrm>
            <a:off x="41175" y="2571750"/>
            <a:ext cx="4413848" cy="2393900"/>
          </a:xfrm>
          <a:prstGeom prst="rect">
            <a:avLst/>
          </a:prstGeom>
          <a:noFill/>
          <a:ln>
            <a:noFill/>
          </a:ln>
        </p:spPr>
      </p:pic>
      <p:pic>
        <p:nvPicPr>
          <p:cNvPr id="425" name="Google Shape;425;p32"/>
          <p:cNvPicPr preferRelativeResize="0"/>
          <p:nvPr/>
        </p:nvPicPr>
        <p:blipFill>
          <a:blip r:embed="rId5">
            <a:alphaModFix/>
          </a:blip>
          <a:stretch>
            <a:fillRect/>
          </a:stretch>
        </p:blipFill>
        <p:spPr>
          <a:xfrm>
            <a:off x="4662405" y="25450"/>
            <a:ext cx="4396972" cy="2393901"/>
          </a:xfrm>
          <a:prstGeom prst="rect">
            <a:avLst/>
          </a:prstGeom>
          <a:noFill/>
          <a:ln>
            <a:noFill/>
          </a:ln>
        </p:spPr>
      </p:pic>
      <p:pic>
        <p:nvPicPr>
          <p:cNvPr id="426" name="Google Shape;426;p32"/>
          <p:cNvPicPr preferRelativeResize="0"/>
          <p:nvPr/>
        </p:nvPicPr>
        <p:blipFill>
          <a:blip r:embed="rId6">
            <a:alphaModFix/>
          </a:blip>
          <a:stretch>
            <a:fillRect/>
          </a:stretch>
        </p:blipFill>
        <p:spPr>
          <a:xfrm>
            <a:off x="6712475" y="2679650"/>
            <a:ext cx="2393900" cy="2393900"/>
          </a:xfrm>
          <a:prstGeom prst="rect">
            <a:avLst/>
          </a:prstGeom>
          <a:noFill/>
          <a:ln>
            <a:noFill/>
          </a:ln>
        </p:spPr>
      </p:pic>
      <p:sp>
        <p:nvSpPr>
          <p:cNvPr id="427" name="Google Shape;427;p32"/>
          <p:cNvSpPr/>
          <p:nvPr/>
        </p:nvSpPr>
        <p:spPr>
          <a:xfrm>
            <a:off x="4899025" y="3877000"/>
            <a:ext cx="1288200" cy="5454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pace Dune Newsletter by Slidesgo">
  <a:themeElements>
    <a:clrScheme name="Simple Light">
      <a:dk1>
        <a:srgbClr val="160202"/>
      </a:dk1>
      <a:lt1>
        <a:srgbClr val="FFFFFF"/>
      </a:lt1>
      <a:dk2>
        <a:srgbClr val="F8D79A"/>
      </a:dk2>
      <a:lt2>
        <a:srgbClr val="CEA15F"/>
      </a:lt2>
      <a:accent1>
        <a:srgbClr val="B97B38"/>
      </a:accent1>
      <a:accent2>
        <a:srgbClr val="8A500B"/>
      </a:accent2>
      <a:accent3>
        <a:srgbClr val="693820"/>
      </a:accent3>
      <a:accent4>
        <a:srgbClr val="502900"/>
      </a:accent4>
      <a:accent5>
        <a:srgbClr val="B97B38"/>
      </a:accent5>
      <a:accent6>
        <a:srgbClr val="CEA15F"/>
      </a:accent6>
      <a:hlink>
        <a:srgbClr val="F8D79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